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C4E40-7367-4127-9C3A-067062DB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88FFAC-A906-4597-B39C-B12DDFE7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D941-4006-4AEF-9CA1-AAAB2A9B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2FCD1-C1B7-4300-97A4-470F3D7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3ADE7-91B0-4CC2-8FB1-FCD83288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19E30-0C9B-44F9-BE4D-4F89F09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7AF8E2-FA8E-454E-8909-4A095EFC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54C96-6E2B-4794-A0A2-8A3ADF1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90096-64E3-4923-AEF0-6CF243E5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96A0E-1826-4823-82B7-95CDFBFF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0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38DCBF-C7C9-479C-8D96-1755ACE6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110AA-CF39-4750-8C86-006A4DEE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D27DF-C5F5-4534-84E8-E6D7E348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1616A-8830-4EE9-8C14-8E6B42D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8D542-13E4-4450-9E3A-6209FE27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6053D-4CC9-4910-A2FA-07DB82CC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5B47B-05C9-462C-896E-3B1CA540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10A03-81D2-4C5A-A65C-775D0B7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6D45B-765A-46E7-81ED-05B2C3C2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90F89-250D-458E-A6F1-B79E0FCF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317E5-5E0C-425A-8138-D6CAEF47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BA499-530A-444D-9040-B29C2908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74EF8-ED8B-4D52-BC23-7DA6F3ED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47221-3946-4D27-A68E-A7D34DC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E9200-6232-469F-8D58-E8BD6AD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48453-CF27-41C8-97EC-455824D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BE8B7-D906-4BC6-8E5F-1E60A0877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9AB49B-DA3A-4D94-91A0-53756DC1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2C8133-6B14-4C48-A33C-0995538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C4D4B7-25D8-4C2D-AE8D-77E3CD5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87063-93FA-4660-B5C5-61F63C76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BEDE3-1BD1-47D2-B6FD-93561F34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18A28D-6C1C-45DD-98ED-17F6DBD6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2539D0-2E0E-465B-AF88-C982133E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2920B-AF91-4AED-8225-63A50384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3F2467-9AEC-4491-9222-00986B05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5FD262-8BB3-44D9-85E5-4003CA0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1B3ACF-6587-48F4-8BA3-0C4DDA5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E7D498-07AB-4900-87DC-E2881EA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656CB-8D8F-42A7-ADEC-3CE39B0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0C172-4A21-4A99-929B-8EF2E133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C1BE4-DD7C-4871-874D-5E10C31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9B94C0-512E-40B1-BC87-454C579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F33B21-29E0-4E88-9104-519AD54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7B827F-38EB-4934-8A48-F2C1A72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B5AF0-F608-40C2-8E1F-4BFF7DA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8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66ECB-3400-43DA-9D87-E40203B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2A75F-CE72-4084-9F47-E887AC51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EC102-9187-49AA-85E3-BE7E2ED2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1BCF7-97FB-46BB-AE2E-36F48A3D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E6FED-C18B-4F07-9B7E-371E4206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890AD-6994-460C-A681-4A1A69B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6711B-BFD5-4170-8515-57088AD6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5D0449-5CC1-4387-875F-7886C145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A72A5-E9FB-417E-8D41-F9AC8491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C4727-F9B3-4CC0-AE3D-2F90D90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06B3DB-8526-4DED-B214-F6BCE0B1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40D244-117C-49B9-A2FB-AD137F79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7EBB50-22D0-41BC-A87C-946CDDC9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E1CC-D9D3-4056-9795-D9D58324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7B607-9D46-4D3C-B626-8071F5E4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BA7C-D0C0-4E4D-9FB6-966D6CEA2D6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9B1F9-8D32-41EC-8AFB-339CA47E2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03C59-C218-4F02-AB63-2AF820C8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E843AC-0972-4A17-93C3-0EB108215EBB}"/>
              </a:ext>
            </a:extLst>
          </p:cNvPr>
          <p:cNvSpPr txBox="1"/>
          <p:nvPr/>
        </p:nvSpPr>
        <p:spPr>
          <a:xfrm>
            <a:off x="0" y="22813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Icons for GitHub organizations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4CB17A-EEBB-400C-87D0-B9935836B479}"/>
              </a:ext>
            </a:extLst>
          </p:cNvPr>
          <p:cNvSpPr txBox="1"/>
          <p:nvPr/>
        </p:nvSpPr>
        <p:spPr>
          <a:xfrm>
            <a:off x="822036" y="505229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Launch diaporama </a:t>
            </a:r>
            <a:r>
              <a:rPr lang="fr-FR" dirty="0"/>
              <a:t>+ Cut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5F049-F309-4CC2-9648-D43C4DD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757335"/>
            <a:ext cx="3646714" cy="3646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7586A5-ACF1-47B0-86E8-9FDA5A22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52" y="2316256"/>
            <a:ext cx="1881924" cy="18819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BCB245-5AFB-4C89-B5F1-758EDEDBE1C2}"/>
              </a:ext>
            </a:extLst>
          </p:cNvPr>
          <p:cNvSpPr txBox="1"/>
          <p:nvPr/>
        </p:nvSpPr>
        <p:spPr>
          <a:xfrm>
            <a:off x="3264133" y="2440537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BD053C-CFC4-43E0-BAEF-5F4001C4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02" y="1171178"/>
            <a:ext cx="3646714" cy="36467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B1C73E8-CE49-4F53-BE6E-87FA21CAF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58" y="2814814"/>
            <a:ext cx="1536970" cy="153697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576366-87DB-4C85-B7EA-02176F7145E3}"/>
              </a:ext>
            </a:extLst>
          </p:cNvPr>
          <p:cNvSpPr txBox="1"/>
          <p:nvPr/>
        </p:nvSpPr>
        <p:spPr>
          <a:xfrm>
            <a:off x="8688343" y="3306300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16874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5F049-F309-4CC2-9648-D43C4DD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826908"/>
            <a:ext cx="3646714" cy="36467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3140DB-EFE9-41B3-A3FB-47A369E0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45" y="826909"/>
            <a:ext cx="3646714" cy="36467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6D1DE1-567B-4A7F-B899-6D63D483A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04" y="2385830"/>
            <a:ext cx="1881924" cy="188192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D91442-5EAC-4FCF-995C-69CD44614948}"/>
              </a:ext>
            </a:extLst>
          </p:cNvPr>
          <p:cNvSpPr txBox="1"/>
          <p:nvPr/>
        </p:nvSpPr>
        <p:spPr>
          <a:xfrm>
            <a:off x="9754385" y="2510111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FD8655-C629-47C4-8F4E-C363B062BAB3}"/>
              </a:ext>
            </a:extLst>
          </p:cNvPr>
          <p:cNvCxnSpPr/>
          <p:nvPr/>
        </p:nvCxnSpPr>
        <p:spPr>
          <a:xfrm>
            <a:off x="330530" y="626163"/>
            <a:ext cx="10967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28A727-2C08-4F90-888F-264242D10B38}"/>
              </a:ext>
            </a:extLst>
          </p:cNvPr>
          <p:cNvCxnSpPr/>
          <p:nvPr/>
        </p:nvCxnSpPr>
        <p:spPr>
          <a:xfrm>
            <a:off x="447261" y="5180423"/>
            <a:ext cx="10967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signe&#10;&#10;Description générée automatiquement">
            <a:extLst>
              <a:ext uri="{FF2B5EF4-FFF2-40B4-BE49-F238E27FC236}">
                <a16:creationId xmlns:a16="http://schemas.microsoft.com/office/drawing/2014/main" id="{C1B875C7-14C0-411F-8339-E742589F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8" y="2565421"/>
            <a:ext cx="1881924" cy="15741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B0D2A93-7050-474F-9441-43A920D50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50" y="5426122"/>
            <a:ext cx="1295227" cy="1295227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135F6A7-2FF2-432E-B547-ED60335EA693}"/>
              </a:ext>
            </a:extLst>
          </p:cNvPr>
          <p:cNvCxnSpPr>
            <a:cxnSpLocks/>
          </p:cNvCxnSpPr>
          <p:nvPr/>
        </p:nvCxnSpPr>
        <p:spPr>
          <a:xfrm>
            <a:off x="3593591" y="2968415"/>
            <a:ext cx="0" cy="745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D4A3AFA-466B-423E-B1A9-499DDFF8C998}"/>
              </a:ext>
            </a:extLst>
          </p:cNvPr>
          <p:cNvCxnSpPr>
            <a:cxnSpLocks/>
          </p:cNvCxnSpPr>
          <p:nvPr/>
        </p:nvCxnSpPr>
        <p:spPr>
          <a:xfrm flipV="1">
            <a:off x="4099468" y="2896378"/>
            <a:ext cx="0" cy="299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683D430-14FF-48B4-B944-472C33833B8F}"/>
              </a:ext>
            </a:extLst>
          </p:cNvPr>
          <p:cNvSpPr/>
          <p:nvPr/>
        </p:nvSpPr>
        <p:spPr>
          <a:xfrm>
            <a:off x="3290871" y="3613874"/>
            <a:ext cx="532439" cy="360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62CC9FF-9303-4A8A-B8CB-222CB0C503E2}"/>
              </a:ext>
            </a:extLst>
          </p:cNvPr>
          <p:cNvSpPr/>
          <p:nvPr/>
        </p:nvSpPr>
        <p:spPr>
          <a:xfrm>
            <a:off x="3833249" y="3196098"/>
            <a:ext cx="532439" cy="360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077E673-D93C-40E6-B446-AA5592B7C018}"/>
              </a:ext>
            </a:extLst>
          </p:cNvPr>
          <p:cNvCxnSpPr>
            <a:cxnSpLocks/>
          </p:cNvCxnSpPr>
          <p:nvPr/>
        </p:nvCxnSpPr>
        <p:spPr>
          <a:xfrm flipH="1">
            <a:off x="3708867" y="2916256"/>
            <a:ext cx="3906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A26CF8-018A-42C8-BE04-EDA003565A7B}"/>
              </a:ext>
            </a:extLst>
          </p:cNvPr>
          <p:cNvSpPr/>
          <p:nvPr/>
        </p:nvSpPr>
        <p:spPr>
          <a:xfrm>
            <a:off x="3327372" y="2719574"/>
            <a:ext cx="532439" cy="360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E7D4D-7743-4195-A116-5D2991D7D914}"/>
              </a:ext>
            </a:extLst>
          </p:cNvPr>
          <p:cNvSpPr/>
          <p:nvPr/>
        </p:nvSpPr>
        <p:spPr>
          <a:xfrm>
            <a:off x="1838036" y="1487055"/>
            <a:ext cx="2715491" cy="26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306D9C5-1283-4BF1-B89D-BDB6A80B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23" y="0"/>
            <a:ext cx="3646714" cy="36467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484C4C-AA6C-4399-B64A-B4E71EA04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2" y="91864"/>
            <a:ext cx="3646714" cy="3646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781ED0-36CF-4C9F-8C41-C619AC94E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9" y="2085341"/>
            <a:ext cx="1599000" cy="1199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74D7EC-A64E-4C62-8F1F-EABAAECAF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80" y="2085341"/>
            <a:ext cx="1281131" cy="11551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B124F7F-79D1-4521-97DD-54C74B19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265555"/>
            <a:ext cx="3646714" cy="36467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C23C24-4E8D-47CC-9FD5-FD62E3743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04" y="4998156"/>
            <a:ext cx="1387432" cy="13874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BBFE9-BD27-4A74-AAB9-4C3A1BE7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11" y="3153824"/>
            <a:ext cx="3646714" cy="36467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DA2B2B-FB66-4635-BC2A-F3A105AB7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80" y="4998156"/>
            <a:ext cx="1294456" cy="12944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5D8B23B-216B-4F1D-B833-9E0B5CCF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45" y="3033823"/>
            <a:ext cx="3646714" cy="364671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8B995C-D864-4FA0-B50A-79A0B5582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49" y="91864"/>
            <a:ext cx="1269841" cy="126984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0CD9D4C-352D-4CED-8BE4-6A1C68DA6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62" y="4728547"/>
            <a:ext cx="1564065" cy="15640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816FDF-6FD8-48C5-BD8C-FEAB9AD95B97}"/>
              </a:ext>
            </a:extLst>
          </p:cNvPr>
          <p:cNvSpPr/>
          <p:nvPr/>
        </p:nvSpPr>
        <p:spPr>
          <a:xfrm>
            <a:off x="4567269" y="3724062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43084D84-B1D0-4117-B9F9-F3DB60FB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5" y="380995"/>
            <a:ext cx="3646714" cy="364671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BBFE9-BD27-4A74-AAB9-4C3A1BE7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7" y="439354"/>
            <a:ext cx="3646714" cy="36467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816FDF-6FD8-48C5-BD8C-FEAB9AD95B97}"/>
              </a:ext>
            </a:extLst>
          </p:cNvPr>
          <p:cNvSpPr/>
          <p:nvPr/>
        </p:nvSpPr>
        <p:spPr>
          <a:xfrm>
            <a:off x="725365" y="1020225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3456DC-8382-4B6A-9F3F-AE50BC353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1" y="2291572"/>
            <a:ext cx="1021581" cy="13236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141743-14F6-4479-A189-A58B64814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78" y="2291572"/>
            <a:ext cx="1371197" cy="13711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A5C6D22-45F9-4F2D-9F45-E4DF9B556072}"/>
              </a:ext>
            </a:extLst>
          </p:cNvPr>
          <p:cNvSpPr/>
          <p:nvPr/>
        </p:nvSpPr>
        <p:spPr>
          <a:xfrm>
            <a:off x="5125663" y="951233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288545C-1664-4B43-8B18-8C2F5CBC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84" y="2666994"/>
            <a:ext cx="3646714" cy="364671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1EE590B-894E-492E-9D02-0430CF0AB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59" y="4557849"/>
            <a:ext cx="1318436" cy="17082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AB5D0F-C15A-47C8-838D-CC88FDB07200}"/>
              </a:ext>
            </a:extLst>
          </p:cNvPr>
          <p:cNvSpPr/>
          <p:nvPr/>
        </p:nvSpPr>
        <p:spPr>
          <a:xfrm>
            <a:off x="8477842" y="3237232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5FF58-BF0C-4FBB-A83E-24EA950E8943}"/>
              </a:ext>
            </a:extLst>
          </p:cNvPr>
          <p:cNvSpPr/>
          <p:nvPr/>
        </p:nvSpPr>
        <p:spPr>
          <a:xfrm>
            <a:off x="9462977" y="5825707"/>
            <a:ext cx="1573618" cy="563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5F049-F309-4CC2-9648-D43C4DD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757335"/>
            <a:ext cx="3646714" cy="36467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BCB245-5AFB-4C89-B5F1-758EDEDBE1C2}"/>
              </a:ext>
            </a:extLst>
          </p:cNvPr>
          <p:cNvSpPr txBox="1"/>
          <p:nvPr/>
        </p:nvSpPr>
        <p:spPr>
          <a:xfrm>
            <a:off x="1930580" y="1293787"/>
            <a:ext cx="165082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BD053C-CFC4-43E0-BAEF-5F4001C4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86" y="3063949"/>
            <a:ext cx="3646714" cy="3646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F6607B8-5C8E-48A5-978A-A6DBF609C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42" y="4178118"/>
            <a:ext cx="1279547" cy="12795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5D6EAF-86B9-4E46-A9E9-9C6634C39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10" y="4844262"/>
            <a:ext cx="884391" cy="884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3BC8FE-8B92-447A-8E55-F0564717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2267659"/>
            <a:ext cx="1592580" cy="15925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0BEBB0-2A3A-488E-926A-64159F5F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56" y="828277"/>
            <a:ext cx="3646714" cy="364671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B28C72D-C79E-48C3-A34D-79A418D83AB6}"/>
              </a:ext>
            </a:extLst>
          </p:cNvPr>
          <p:cNvSpPr txBox="1"/>
          <p:nvPr/>
        </p:nvSpPr>
        <p:spPr>
          <a:xfrm>
            <a:off x="6258740" y="1385227"/>
            <a:ext cx="1650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8BFC9FB-675F-4BEC-B6E0-39861E34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98" y="4384428"/>
            <a:ext cx="1716237" cy="17162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F38D2E-D085-48A7-A947-EEAE281DE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07" y="2422916"/>
            <a:ext cx="1510665" cy="1510665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D23D58-E645-4397-A457-E7379406C55D}"/>
              </a:ext>
            </a:extLst>
          </p:cNvPr>
          <p:cNvCxnSpPr/>
          <p:nvPr/>
        </p:nvCxnSpPr>
        <p:spPr>
          <a:xfrm>
            <a:off x="5509260" y="1174497"/>
            <a:ext cx="0" cy="28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4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13</cp:revision>
  <dcterms:created xsi:type="dcterms:W3CDTF">2018-04-16T12:59:35Z</dcterms:created>
  <dcterms:modified xsi:type="dcterms:W3CDTF">2022-08-30T15:36:09Z</dcterms:modified>
</cp:coreProperties>
</file>