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TelosysGitHu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76672"/>
            <a:ext cx="1524000" cy="1524000"/>
          </a:xfrm>
          <a:prstGeom prst="rect">
            <a:avLst/>
          </a:prstGeom>
        </p:spPr>
      </p:pic>
      <p:pic>
        <p:nvPicPr>
          <p:cNvPr id="6" name="Image 5" descr="TelosysGitHu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262" y="2747021"/>
            <a:ext cx="1524000" cy="1524000"/>
          </a:xfrm>
          <a:prstGeom prst="rect">
            <a:avLst/>
          </a:prstGeom>
        </p:spPr>
      </p:pic>
      <p:pic>
        <p:nvPicPr>
          <p:cNvPr id="4" name="Image 3" descr="TelosysGitHu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03" y="505248"/>
            <a:ext cx="1524000" cy="1524000"/>
          </a:xfrm>
          <a:prstGeom prst="rect">
            <a:avLst/>
          </a:prstGeom>
        </p:spPr>
      </p:pic>
      <p:pic>
        <p:nvPicPr>
          <p:cNvPr id="5" name="Image 4" descr="Telosys-Archive-GitH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692696"/>
            <a:ext cx="1310640" cy="1310640"/>
          </a:xfrm>
          <a:prstGeom prst="rect">
            <a:avLst/>
          </a:prstGeom>
        </p:spPr>
      </p:pic>
      <p:pic>
        <p:nvPicPr>
          <p:cNvPr id="1026" name="Picture 2" descr="https://www.eclipse.org/ecd/img/eclipse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124744"/>
            <a:ext cx="975360" cy="975360"/>
          </a:xfrm>
          <a:prstGeom prst="rect">
            <a:avLst/>
          </a:prstGeom>
          <a:noFill/>
        </p:spPr>
      </p:pic>
      <p:pic>
        <p:nvPicPr>
          <p:cNvPr id="2" name="Picture 2" descr="http://img3.wikia.nocookie.net/__cb20120628224339/farmville/images/0/07/Mud_Brick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284984"/>
            <a:ext cx="1142857" cy="1142857"/>
          </a:xfrm>
          <a:prstGeom prst="rect">
            <a:avLst/>
          </a:prstGeom>
          <a:noFill/>
        </p:spPr>
      </p:pic>
      <p:pic>
        <p:nvPicPr>
          <p:cNvPr id="7" name="Picture 4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1124744"/>
            <a:ext cx="1296144" cy="1296144"/>
          </a:xfrm>
          <a:prstGeom prst="rect">
            <a:avLst/>
          </a:prstGeom>
          <a:noFill/>
        </p:spPr>
      </p:pic>
      <p:pic>
        <p:nvPicPr>
          <p:cNvPr id="9" name="Picture 10" descr="Afficher l'image d'origin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188640"/>
            <a:ext cx="1224136" cy="1224136"/>
          </a:xfrm>
          <a:prstGeom prst="rect">
            <a:avLst/>
          </a:prstGeom>
          <a:noFill/>
        </p:spPr>
      </p:pic>
      <p:pic>
        <p:nvPicPr>
          <p:cNvPr id="10" name="Picture 18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1214858"/>
            <a:ext cx="1440160" cy="1152128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509570" y="151152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SaaS</a:t>
            </a:r>
            <a:endParaRPr lang="fr-FR" sz="3200" b="1" dirty="0"/>
          </a:p>
        </p:txBody>
      </p:sp>
      <p:pic>
        <p:nvPicPr>
          <p:cNvPr id="12" name="Image 11" descr="TelosysGitHu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4947" y="4177656"/>
            <a:ext cx="1524000" cy="1524000"/>
          </a:xfrm>
          <a:prstGeom prst="rect">
            <a:avLst/>
          </a:prstGeom>
        </p:spPr>
      </p:pic>
      <p:pic>
        <p:nvPicPr>
          <p:cNvPr id="14" name="Picture 146" descr="tex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805264"/>
            <a:ext cx="802286" cy="802286"/>
          </a:xfrm>
          <a:prstGeom prst="rect">
            <a:avLst/>
          </a:prstGeom>
          <a:noFill/>
        </p:spPr>
      </p:pic>
      <p:pic>
        <p:nvPicPr>
          <p:cNvPr id="15" name="Picture 146" descr="tex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5661248"/>
            <a:ext cx="802286" cy="802286"/>
          </a:xfrm>
          <a:prstGeom prst="rect">
            <a:avLst/>
          </a:prstGeom>
          <a:noFill/>
        </p:spPr>
      </p:pic>
      <p:pic>
        <p:nvPicPr>
          <p:cNvPr id="17" name="Image 16" descr="1373381376_template_sourc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0751" y="5051276"/>
            <a:ext cx="780288" cy="780288"/>
          </a:xfrm>
          <a:prstGeom prst="rect">
            <a:avLst/>
          </a:prstGeom>
        </p:spPr>
      </p:pic>
      <p:pic>
        <p:nvPicPr>
          <p:cNvPr id="16" name="Image 15" descr="1373381376_template_sourc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5501" y="4936976"/>
            <a:ext cx="780288" cy="78028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588224" y="4293096"/>
            <a:ext cx="216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Size +/- 250 x 250 </a:t>
            </a:r>
            <a:r>
              <a:rPr lang="fr-FR" dirty="0" err="1" smtClean="0"/>
              <a:t>pix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611513" y="4211563"/>
            <a:ext cx="1665709" cy="1684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EM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229200"/>
            <a:ext cx="1224136" cy="1224136"/>
          </a:xfrm>
          <a:prstGeom prst="rect">
            <a:avLst/>
          </a:prstGeom>
        </p:spPr>
      </p:pic>
      <p:pic>
        <p:nvPicPr>
          <p:cNvPr id="5" name="Image 4" descr="TelosysGitH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76672"/>
            <a:ext cx="1524000" cy="1524000"/>
          </a:xfrm>
          <a:prstGeom prst="rect">
            <a:avLst/>
          </a:prstGeom>
        </p:spPr>
      </p:pic>
      <p:pic>
        <p:nvPicPr>
          <p:cNvPr id="6" name="Picture 18" descr="Afficher l'image d'ori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214858"/>
            <a:ext cx="1440160" cy="115212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09570" y="151152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SaaS</a:t>
            </a:r>
            <a:endParaRPr lang="fr-FR" sz="3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79512" y="54868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EMN</a:t>
            </a:r>
            <a:endParaRPr lang="fr-FR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66370"/>
            <a:ext cx="875174" cy="47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</Words>
  <Application>Microsoft Office PowerPoint</Application>
  <PresentationFormat>Affichage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Guerin, Laurent</dc:creator>
  <cp:lastModifiedBy>GUERIN Laurent (laguerin)</cp:lastModifiedBy>
  <cp:revision>7</cp:revision>
  <dcterms:created xsi:type="dcterms:W3CDTF">2015-08-31T17:35:54Z</dcterms:created>
  <dcterms:modified xsi:type="dcterms:W3CDTF">2016-08-05T09:38:12Z</dcterms:modified>
</cp:coreProperties>
</file>