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5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BC4E40-7367-4127-9C3A-067062DB5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488FFAC-A906-4597-B39C-B12DDFE703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CFD941-4006-4AEF-9CA1-AAAB2A9BE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BA7C-D0C0-4E4D-9FB6-966D6CEA2D6D}" type="datetimeFigureOut">
              <a:rPr lang="fr-FR" smtClean="0"/>
              <a:t>16/04/2018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52FCD1-C1B7-4300-97A4-470F3D723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A3ADE7-91B0-4CC2-8FB1-FCD832887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BE90-4EE5-40A8-B150-D12572538A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6487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319E30-0C9B-44F9-BE4D-4F89F098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17AF8E2-FA8E-454E-8909-4A095EFC2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654C96-6E2B-4794-A0A2-8A3ADF14F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BA7C-D0C0-4E4D-9FB6-966D6CEA2D6D}" type="datetimeFigureOut">
              <a:rPr lang="fr-FR" smtClean="0"/>
              <a:t>16/04/2018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390096-64E3-4923-AEF0-6CF243E52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D96A0E-1826-4823-82B7-95CDFBFFE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BE90-4EE5-40A8-B150-D12572538A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504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138DCBF-C7C9-479C-8D96-1755ACE657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AE110AA-CF39-4750-8C86-006A4DEED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AD27DF-C5F5-4534-84E8-E6D7E348B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BA7C-D0C0-4E4D-9FB6-966D6CEA2D6D}" type="datetimeFigureOut">
              <a:rPr lang="fr-FR" smtClean="0"/>
              <a:t>16/04/2018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01616A-8830-4EE9-8C14-8E6B42DBD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A8D542-13E4-4450-9E3A-6209FE27D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BE90-4EE5-40A8-B150-D12572538A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3878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56053D-4CC9-4910-A2FA-07DB82CC1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75B47B-05C9-462C-896E-3B1CA540A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B10A03-81D2-4C5A-A65C-775D0B7E5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BA7C-D0C0-4E4D-9FB6-966D6CEA2D6D}" type="datetimeFigureOut">
              <a:rPr lang="fr-FR" smtClean="0"/>
              <a:t>16/04/2018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D6D45B-765A-46E7-81ED-05B2C3C29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290F89-250D-458E-A6F1-B79E0FCF5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BE90-4EE5-40A8-B150-D12572538A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1961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5317E5-5E0C-425A-8138-D6CAEF473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FBA499-530A-444D-9040-B29C2908A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574EF8-ED8B-4D52-BC23-7DA6F3ED0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BA7C-D0C0-4E4D-9FB6-966D6CEA2D6D}" type="datetimeFigureOut">
              <a:rPr lang="fr-FR" smtClean="0"/>
              <a:t>16/04/2018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547221-3946-4D27-A68E-A7D34DCED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3E9200-6232-469F-8D58-E8BD6AD7B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BE90-4EE5-40A8-B150-D12572538A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5572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348453-CF27-41C8-97EC-455824D97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0BE8B7-D906-4BC6-8E5F-1E60A08776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79AB49B-DA3A-4D94-91A0-53756DC17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E2C8133-6B14-4C48-A33C-0995538C4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BA7C-D0C0-4E4D-9FB6-966D6CEA2D6D}" type="datetimeFigureOut">
              <a:rPr lang="fr-FR" smtClean="0"/>
              <a:t>16/04/2018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3C4D4B7-25D8-4C2D-AE8D-77E3CD5FE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487063-93FA-4660-B5C5-61F63C76C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BE90-4EE5-40A8-B150-D12572538A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5336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CBEDE3-1BD1-47D2-B6FD-93561F342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618A28D-6C1C-45DD-98ED-17F6DBD60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52539D0-2E0E-465B-AF88-C982133E2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3F2920B-AF91-4AED-8225-63A503846D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33F2467-9AEC-4491-9222-00986B05E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E5FD262-8BB3-44D9-85E5-4003CA00F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BA7C-D0C0-4E4D-9FB6-966D6CEA2D6D}" type="datetimeFigureOut">
              <a:rPr lang="fr-FR" smtClean="0"/>
              <a:t>16/04/2018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91B3ACF-6587-48F4-8BA3-0C4DDA5A9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EE7D498-07AB-4900-87DC-E2881EA16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BE90-4EE5-40A8-B150-D12572538A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3080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3656CB-8D8F-42A7-ADEC-3CE39B0B5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EE0C172-4A21-4A99-929B-8EF2E1336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BA7C-D0C0-4E4D-9FB6-966D6CEA2D6D}" type="datetimeFigureOut">
              <a:rPr lang="fr-FR" smtClean="0"/>
              <a:t>16/04/2018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01C1BE4-DD7C-4871-874D-5E10C31B9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19B94C0-512E-40B1-BC87-454C57992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BE90-4EE5-40A8-B150-D12572538A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4596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FF33B21-29E0-4E88-9104-519AD54B1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BA7C-D0C0-4E4D-9FB6-966D6CEA2D6D}" type="datetimeFigureOut">
              <a:rPr lang="fr-FR" smtClean="0"/>
              <a:t>16/04/2018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87B827F-38EB-4934-8A48-F2C1A7220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EFB5AF0-F608-40C2-8E1F-4BFF7DA5A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BE90-4EE5-40A8-B150-D12572538A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482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66ECB-3400-43DA-9D87-E40203B38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D2A75F-CE72-4084-9F47-E887AC519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58EC102-9187-49AA-85E3-BE7E2ED2F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351BCF7-97FB-46BB-AE2E-36F48A3DE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BA7C-D0C0-4E4D-9FB6-966D6CEA2D6D}" type="datetimeFigureOut">
              <a:rPr lang="fr-FR" smtClean="0"/>
              <a:t>16/04/2018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F8E6FED-C18B-4F07-9B7E-371E42064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C7890AD-6994-460C-A681-4A1A69B4E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BE90-4EE5-40A8-B150-D12572538A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9239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F6711B-BFD5-4170-8515-57088AD63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75D0449-5CC1-4387-875F-7886C1455E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FEA72A5-E9FB-417E-8D41-F9AC8491F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6EC4727-F9B3-4CC0-AE3D-2F90D908B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BA7C-D0C0-4E4D-9FB6-966D6CEA2D6D}" type="datetimeFigureOut">
              <a:rPr lang="fr-FR" smtClean="0"/>
              <a:t>16/04/2018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06B3DB-8526-4DED-B214-F6BCE0B12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40D244-117C-49B9-A2FB-AD137F794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BE90-4EE5-40A8-B150-D12572538A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340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E7EBB50-22D0-41BC-A87C-946CDDC90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B1E1CC-D9D3-4056-9795-D9D583243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27B607-9D46-4D3C-B626-8071F5E435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ABA7C-D0C0-4E4D-9FB6-966D6CEA2D6D}" type="datetimeFigureOut">
              <a:rPr lang="fr-FR" smtClean="0"/>
              <a:t>16/04/2018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89B1F9-8D32-41EC-8AFB-339CA47E2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703C59-C218-4F02-AB63-2AF820C8A7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0BE90-4EE5-40A8-B150-D12572538A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2504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345F049-F309-4CC2-9648-D43C4DD6D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293" y="757335"/>
            <a:ext cx="3646714" cy="364671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77586A5-ACF1-47B0-86E8-9FDA5A2260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352" y="2316256"/>
            <a:ext cx="1881924" cy="1881924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5FBCB245-5AFB-4C89-B5F1-758EDEDBE1C2}"/>
              </a:ext>
            </a:extLst>
          </p:cNvPr>
          <p:cNvSpPr txBox="1"/>
          <p:nvPr/>
        </p:nvSpPr>
        <p:spPr>
          <a:xfrm>
            <a:off x="3264133" y="2440537"/>
            <a:ext cx="7200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36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VM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BEBD053C-CFC4-43E0-BAEF-5F4001C47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902" y="1171178"/>
            <a:ext cx="3646714" cy="3646714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DB1C73E8-CE49-4F53-BE6E-87FA21CAF8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858" y="2814814"/>
            <a:ext cx="1536970" cy="153697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BC576366-87DB-4C85-B7EA-02176F7145E3}"/>
              </a:ext>
            </a:extLst>
          </p:cNvPr>
          <p:cNvSpPr txBox="1"/>
          <p:nvPr/>
        </p:nvSpPr>
        <p:spPr>
          <a:xfrm>
            <a:off x="8688343" y="3306300"/>
            <a:ext cx="7200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36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VM</a:t>
            </a:r>
          </a:p>
        </p:txBody>
      </p:sp>
    </p:spTree>
    <p:extLst>
      <p:ext uri="{BB962C8B-B14F-4D97-AF65-F5344CB8AC3E}">
        <p14:creationId xmlns:p14="http://schemas.microsoft.com/office/powerpoint/2010/main" val="1687480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3306D9C5-1283-4BF1-B89D-BDB6A80B6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523" y="0"/>
            <a:ext cx="3646714" cy="364671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4484C4C-AA6C-4399-B64A-B4E71EA04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62" y="91864"/>
            <a:ext cx="3646714" cy="3646714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33781ED0-36CF-4C9F-8C41-C619AC94E1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919" y="2085341"/>
            <a:ext cx="1599000" cy="119925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974D7EC-A64E-4C62-8F1F-EABAAECAFA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880" y="2085341"/>
            <a:ext cx="1281131" cy="1155154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AB124F7F-79D1-4521-97DD-54C74B19B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27" y="3265555"/>
            <a:ext cx="3646714" cy="364671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FC23C24-4E8D-47CC-9FD5-FD62E3743C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504" y="4998156"/>
            <a:ext cx="1387432" cy="1387432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C6BBBFE9-BD27-4A74-AAB9-4C3A1BE7E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311" y="3153824"/>
            <a:ext cx="3646714" cy="3646714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F7DA2B2B-FB66-4635-BC2A-F3A105AB74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580" y="4998156"/>
            <a:ext cx="1294456" cy="1294456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F5D8B23B-216B-4F1D-B833-9E0B5CCF6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445" y="3033823"/>
            <a:ext cx="3646714" cy="3646714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E38B995C-D864-4FA0-B50A-79A0B55820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449" y="91864"/>
            <a:ext cx="1269841" cy="1269841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60CD9D4C-352D-4CED-8BE4-6A1C68DA69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162" y="4728547"/>
            <a:ext cx="1564065" cy="1564065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6F816FDF-6FD8-48C5-BD8C-FEAB9AD95B97}"/>
              </a:ext>
            </a:extLst>
          </p:cNvPr>
          <p:cNvSpPr/>
          <p:nvPr/>
        </p:nvSpPr>
        <p:spPr>
          <a:xfrm>
            <a:off x="4567269" y="3724062"/>
            <a:ext cx="2664000" cy="26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617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>
            <a:extLst>
              <a:ext uri="{FF2B5EF4-FFF2-40B4-BE49-F238E27FC236}">
                <a16:creationId xmlns:a16="http://schemas.microsoft.com/office/drawing/2014/main" id="{43084D84-B1D0-4117-B9F9-F3DB60FB2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05" y="380995"/>
            <a:ext cx="3646714" cy="3646714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C6BBBFE9-BD27-4A74-AAB9-4C3A1BE7E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07" y="439354"/>
            <a:ext cx="3646714" cy="3646714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6F816FDF-6FD8-48C5-BD8C-FEAB9AD95B97}"/>
              </a:ext>
            </a:extLst>
          </p:cNvPr>
          <p:cNvSpPr/>
          <p:nvPr/>
        </p:nvSpPr>
        <p:spPr>
          <a:xfrm>
            <a:off x="725365" y="1020225"/>
            <a:ext cx="2664000" cy="26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13456DC-8382-4B6A-9F3F-AE50BC3533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01" y="2291572"/>
            <a:ext cx="1021581" cy="132366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B141743-14F6-4479-A189-A58B648141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978" y="2291572"/>
            <a:ext cx="1371197" cy="137119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A5C6D22-45F9-4F2D-9F45-E4DF9B556072}"/>
              </a:ext>
            </a:extLst>
          </p:cNvPr>
          <p:cNvSpPr/>
          <p:nvPr/>
        </p:nvSpPr>
        <p:spPr>
          <a:xfrm>
            <a:off x="5125663" y="951233"/>
            <a:ext cx="2664000" cy="26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8288545C-1664-4B43-8B18-8C2F5CBC9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884" y="2666994"/>
            <a:ext cx="3646714" cy="3646714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B1EE590B-894E-492E-9D02-0430CF0AB6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159" y="4557849"/>
            <a:ext cx="1318436" cy="1708296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5AB5D0F-C15A-47C8-838D-CC88FDB07200}"/>
              </a:ext>
            </a:extLst>
          </p:cNvPr>
          <p:cNvSpPr/>
          <p:nvPr/>
        </p:nvSpPr>
        <p:spPr>
          <a:xfrm>
            <a:off x="8477842" y="3237232"/>
            <a:ext cx="2664000" cy="26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45FF58-BF0C-4FBB-A83E-24EA950E8943}"/>
              </a:ext>
            </a:extLst>
          </p:cNvPr>
          <p:cNvSpPr/>
          <p:nvPr/>
        </p:nvSpPr>
        <p:spPr>
          <a:xfrm>
            <a:off x="9462977" y="5825707"/>
            <a:ext cx="1573618" cy="563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35536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</Words>
  <Application>Microsoft Office PowerPoint</Application>
  <PresentationFormat>Grand écran</PresentationFormat>
  <Paragraphs>2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Tahoma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Guerin, Laurent</dc:creator>
  <cp:lastModifiedBy>Guerin, Laurent</cp:lastModifiedBy>
  <cp:revision>5</cp:revision>
  <dcterms:created xsi:type="dcterms:W3CDTF">2018-04-16T12:59:35Z</dcterms:created>
  <dcterms:modified xsi:type="dcterms:W3CDTF">2018-04-16T16:54:55Z</dcterms:modified>
</cp:coreProperties>
</file>