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28404-CF84-4453-954A-42E38BA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7B844E-7F8C-472C-A051-80D562B8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6D533-E86A-47DF-8CC8-AB8F564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54E28-FD1A-485B-A635-D2B25E04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CF2EC-CC40-4C96-B8E1-E9B9F357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CE161-D677-4471-A38E-A8B81404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6134C-9943-4DE0-8EF7-F24B97E2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6ABFF-FB88-4B67-8AA1-AF51235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95FD0C-7071-429A-BC50-1A5917D6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671CA-9786-4EBE-8A3F-CC080A78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9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FABD5D-F0A0-4621-AF88-8F683895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DCDED-0C3D-48B7-8475-C11B4850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26215-BF24-4E39-AC59-8A9FFA90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C1058-F97B-4A94-B175-61D7B0C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1FA00-D106-4A63-8459-D74433F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9F413-1371-4E7E-8C6E-E32B9EE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FF729-4CE2-421E-83BB-D2B01046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7D489-3D03-469D-813F-6C78BD2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8ABB0-9617-49C7-9B1A-831E94D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69DA-E029-493E-A702-797F6244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06C2A-60C4-4AFE-9249-0766F202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7665E-A882-49E7-93F0-BA209C67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1B456-7184-45F1-AA80-048B1F3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2659E-DE93-4FF6-886B-E8BFBB0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D34D5-9730-482A-ABE1-DDEC71A9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0EF8F-C0CD-4BE9-98FA-EA83D6CE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ECDAD-4EEB-4B1A-93D4-B9BCC2ED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3F94F-2A6C-4802-8073-AD787F1D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91E40-7A7B-4919-B1EF-C539B1C4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3369F-FD28-4A76-B79C-1786378E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6EAF8-F945-4173-9EB4-A6C6927B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3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2DD49-35D5-4FB6-85A7-1DF794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F497E-D4FB-4919-9EA3-4EFFE625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BF897-A358-4FA6-8AE7-14E166DBE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6760F2-AB8E-4F28-8E9C-34D1F9DEC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411877-5B5F-4AF0-A179-6C916BA7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10D2D-EE54-4F59-AAB2-37603AB7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CA6B81-2369-43A8-AF90-EE680EE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44DFBD-CA89-43FE-AFCA-590C931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B42FE-A47C-41AC-A150-9A8BC96C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D1DC51-33F0-4D1A-BFF6-AF922B58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71F463-EAFA-4DDD-B268-673E2C3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72B814-DA56-4EB1-9160-1E00E457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C903A3-3D05-484F-8CDE-158B4D4A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6CFAAF-316C-4427-921A-6F028C34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F02BC4-A2AE-45B3-A3DC-F65075D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F44B6-C756-4477-A9D9-381C58B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F6DDD6-81A8-48A3-9878-AE33E569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D15DA-FAF5-4E25-B9C9-3D57FC7F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C77F67-0ABE-473A-9A0B-64F76ECC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447D0-67D3-47B0-A8E1-1536563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AD3E7-D50D-42E8-B3CB-206AAAF6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1117C-20C9-4F0D-B280-03446877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FDF5DD-3C6E-442F-B586-B459D18B8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20FBAB-565D-4741-8EE0-C02AE2DF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24C6C-5D0D-46DD-8B91-DF6577FD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ED398-A8A0-4AAF-9D08-1987E0C8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E4C9B-5A83-4FB9-A224-55924F4B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069A97-FAF6-4EFE-A057-6F797BC0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25E2A8-8411-46C3-BEA7-EE3CD768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1E71B-24B2-4765-8C13-5A3AF2BC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6596-3B1B-4F8B-A8FD-1B9183F2433F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54F82-7550-487D-BB42-93F576E1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59A38-8DE6-466C-AC25-9EF8B8C62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81B5-D62A-4F7E-9ABE-56B8A3880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losys.org/img/modelsPage/db-model.png">
            <a:extLst>
              <a:ext uri="{FF2B5EF4-FFF2-40B4-BE49-F238E27FC236}">
                <a16:creationId xmlns:a16="http://schemas.microsoft.com/office/drawing/2014/main" id="{5B74D775-393F-4D44-98DF-D8C8DB92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55" y="2486611"/>
            <a:ext cx="3148012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losys.org/img/modelsPage/dsl-model.png">
            <a:extLst>
              <a:ext uri="{FF2B5EF4-FFF2-40B4-BE49-F238E27FC236}">
                <a16:creationId xmlns:a16="http://schemas.microsoft.com/office/drawing/2014/main" id="{03F6A4A5-CF99-4B0F-B40E-373C31ED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87" y="2576819"/>
            <a:ext cx="3350835" cy="129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62DE36-EAC3-4599-B3C9-63DC36CB4F5D}"/>
              </a:ext>
            </a:extLst>
          </p:cNvPr>
          <p:cNvSpPr/>
          <p:nvPr/>
        </p:nvSpPr>
        <p:spPr>
          <a:xfrm>
            <a:off x="791144" y="2021789"/>
            <a:ext cx="3427033" cy="2214929"/>
          </a:xfrm>
          <a:prstGeom prst="roundRect">
            <a:avLst>
              <a:gd name="adj" fmla="val 56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CB3B375-138F-4371-A438-72DAD99857B3}"/>
              </a:ext>
            </a:extLst>
          </p:cNvPr>
          <p:cNvSpPr/>
          <p:nvPr/>
        </p:nvSpPr>
        <p:spPr>
          <a:xfrm>
            <a:off x="4543487" y="2021789"/>
            <a:ext cx="3427033" cy="2214929"/>
          </a:xfrm>
          <a:prstGeom prst="roundRect">
            <a:avLst>
              <a:gd name="adj" fmla="val 56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9CC1CA-777C-405F-8610-EC8E3A170C92}"/>
              </a:ext>
            </a:extLst>
          </p:cNvPr>
          <p:cNvSpPr txBox="1"/>
          <p:nvPr/>
        </p:nvSpPr>
        <p:spPr>
          <a:xfrm>
            <a:off x="1760220" y="2021789"/>
            <a:ext cx="53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DB Model                                                         DSL Model</a:t>
            </a:r>
          </a:p>
        </p:txBody>
      </p:sp>
      <p:pic>
        <p:nvPicPr>
          <p:cNvPr id="1030" name="Picture 6" descr="http://www.telosys.org/img/indexPage/telosys_text_white_right_450x100.png">
            <a:extLst>
              <a:ext uri="{FF2B5EF4-FFF2-40B4-BE49-F238E27FC236}">
                <a16:creationId xmlns:a16="http://schemas.microsoft.com/office/drawing/2014/main" id="{961228EB-9B2B-4E48-9CEC-16B5A627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09" y="1339728"/>
            <a:ext cx="2577772" cy="5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DEA938-F93C-4F52-865B-A120CE624BF3}"/>
              </a:ext>
            </a:extLst>
          </p:cNvPr>
          <p:cNvSpPr txBox="1"/>
          <p:nvPr/>
        </p:nvSpPr>
        <p:spPr>
          <a:xfrm>
            <a:off x="3685084" y="1339728"/>
            <a:ext cx="2410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Telosys </a:t>
            </a:r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endParaRPr lang="fr-F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30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1</cp:revision>
  <dcterms:created xsi:type="dcterms:W3CDTF">2018-09-12T13:32:27Z</dcterms:created>
  <dcterms:modified xsi:type="dcterms:W3CDTF">2018-09-12T13:39:58Z</dcterms:modified>
</cp:coreProperties>
</file>