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6" d="100"/>
          <a:sy n="76" d="100"/>
        </p:scale>
        <p:origin x="77"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2B939DA-1ACB-4356-BB99-714DB5D0760A}" type="datetimeFigureOut">
              <a:rPr kumimoji="1" lang="ja-JP" altLang="en-US" smtClean="0"/>
              <a:t>2018/1/26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44FF86-FB71-4872-AD12-C69F5EAFA4DD}" type="slidenum">
              <a:rPr kumimoji="1" lang="ja-JP" altLang="en-US" smtClean="0"/>
              <a:t>‹#›</a:t>
            </a:fld>
            <a:endParaRPr kumimoji="1" lang="ja-JP" altLang="en-US"/>
          </a:p>
        </p:txBody>
      </p:sp>
    </p:spTree>
    <p:extLst>
      <p:ext uri="{BB962C8B-B14F-4D97-AF65-F5344CB8AC3E}">
        <p14:creationId xmlns:p14="http://schemas.microsoft.com/office/powerpoint/2010/main" val="278058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2B939DA-1ACB-4356-BB99-714DB5D0760A}" type="datetimeFigureOut">
              <a:rPr kumimoji="1" lang="ja-JP" altLang="en-US" smtClean="0"/>
              <a:t>2018/1/26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44FF86-FB71-4872-AD12-C69F5EAFA4DD}" type="slidenum">
              <a:rPr kumimoji="1" lang="ja-JP" altLang="en-US" smtClean="0"/>
              <a:t>‹#›</a:t>
            </a:fld>
            <a:endParaRPr kumimoji="1" lang="ja-JP" altLang="en-US"/>
          </a:p>
        </p:txBody>
      </p:sp>
    </p:spTree>
    <p:extLst>
      <p:ext uri="{BB962C8B-B14F-4D97-AF65-F5344CB8AC3E}">
        <p14:creationId xmlns:p14="http://schemas.microsoft.com/office/powerpoint/2010/main" val="2275023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2B939DA-1ACB-4356-BB99-714DB5D0760A}" type="datetimeFigureOut">
              <a:rPr kumimoji="1" lang="ja-JP" altLang="en-US" smtClean="0"/>
              <a:t>2018/1/26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44FF86-FB71-4872-AD12-C69F5EAFA4DD}" type="slidenum">
              <a:rPr kumimoji="1" lang="ja-JP" altLang="en-US" smtClean="0"/>
              <a:t>‹#›</a:t>
            </a:fld>
            <a:endParaRPr kumimoji="1" lang="ja-JP" altLang="en-US"/>
          </a:p>
        </p:txBody>
      </p:sp>
    </p:spTree>
    <p:extLst>
      <p:ext uri="{BB962C8B-B14F-4D97-AF65-F5344CB8AC3E}">
        <p14:creationId xmlns:p14="http://schemas.microsoft.com/office/powerpoint/2010/main" val="1906634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2B939DA-1ACB-4356-BB99-714DB5D0760A}" type="datetimeFigureOut">
              <a:rPr kumimoji="1" lang="ja-JP" altLang="en-US" smtClean="0"/>
              <a:t>2018/1/26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44FF86-FB71-4872-AD12-C69F5EAFA4DD}" type="slidenum">
              <a:rPr kumimoji="1" lang="ja-JP" altLang="en-US" smtClean="0"/>
              <a:t>‹#›</a:t>
            </a:fld>
            <a:endParaRPr kumimoji="1" lang="ja-JP" altLang="en-US"/>
          </a:p>
        </p:txBody>
      </p:sp>
    </p:spTree>
    <p:extLst>
      <p:ext uri="{BB962C8B-B14F-4D97-AF65-F5344CB8AC3E}">
        <p14:creationId xmlns:p14="http://schemas.microsoft.com/office/powerpoint/2010/main" val="249586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2B939DA-1ACB-4356-BB99-714DB5D0760A}" type="datetimeFigureOut">
              <a:rPr kumimoji="1" lang="ja-JP" altLang="en-US" smtClean="0"/>
              <a:t>2018/1/26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44FF86-FB71-4872-AD12-C69F5EAFA4DD}" type="slidenum">
              <a:rPr kumimoji="1" lang="ja-JP" altLang="en-US" smtClean="0"/>
              <a:t>‹#›</a:t>
            </a:fld>
            <a:endParaRPr kumimoji="1" lang="ja-JP" altLang="en-US"/>
          </a:p>
        </p:txBody>
      </p:sp>
    </p:spTree>
    <p:extLst>
      <p:ext uri="{BB962C8B-B14F-4D97-AF65-F5344CB8AC3E}">
        <p14:creationId xmlns:p14="http://schemas.microsoft.com/office/powerpoint/2010/main" val="189671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72B939DA-1ACB-4356-BB99-714DB5D0760A}" type="datetimeFigureOut">
              <a:rPr kumimoji="1" lang="ja-JP" altLang="en-US" smtClean="0"/>
              <a:t>2018/1/26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144FF86-FB71-4872-AD12-C69F5EAFA4DD}" type="slidenum">
              <a:rPr kumimoji="1" lang="ja-JP" altLang="en-US" smtClean="0"/>
              <a:t>‹#›</a:t>
            </a:fld>
            <a:endParaRPr kumimoji="1" lang="ja-JP" altLang="en-US"/>
          </a:p>
        </p:txBody>
      </p:sp>
    </p:spTree>
    <p:extLst>
      <p:ext uri="{BB962C8B-B14F-4D97-AF65-F5344CB8AC3E}">
        <p14:creationId xmlns:p14="http://schemas.microsoft.com/office/powerpoint/2010/main" val="1620698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2B939DA-1ACB-4356-BB99-714DB5D0760A}" type="datetimeFigureOut">
              <a:rPr kumimoji="1" lang="ja-JP" altLang="en-US" smtClean="0"/>
              <a:t>2018/1/26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144FF86-FB71-4872-AD12-C69F5EAFA4DD}" type="slidenum">
              <a:rPr kumimoji="1" lang="ja-JP" altLang="en-US" smtClean="0"/>
              <a:t>‹#›</a:t>
            </a:fld>
            <a:endParaRPr kumimoji="1" lang="ja-JP" altLang="en-US"/>
          </a:p>
        </p:txBody>
      </p:sp>
    </p:spTree>
    <p:extLst>
      <p:ext uri="{BB962C8B-B14F-4D97-AF65-F5344CB8AC3E}">
        <p14:creationId xmlns:p14="http://schemas.microsoft.com/office/powerpoint/2010/main" val="2953498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2B939DA-1ACB-4356-BB99-714DB5D0760A}" type="datetimeFigureOut">
              <a:rPr kumimoji="1" lang="ja-JP" altLang="en-US" smtClean="0"/>
              <a:t>2018/1/26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144FF86-FB71-4872-AD12-C69F5EAFA4DD}" type="slidenum">
              <a:rPr kumimoji="1" lang="ja-JP" altLang="en-US" smtClean="0"/>
              <a:t>‹#›</a:t>
            </a:fld>
            <a:endParaRPr kumimoji="1" lang="ja-JP" altLang="en-US"/>
          </a:p>
        </p:txBody>
      </p:sp>
    </p:spTree>
    <p:extLst>
      <p:ext uri="{BB962C8B-B14F-4D97-AF65-F5344CB8AC3E}">
        <p14:creationId xmlns:p14="http://schemas.microsoft.com/office/powerpoint/2010/main" val="3133382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2B939DA-1ACB-4356-BB99-714DB5D0760A}" type="datetimeFigureOut">
              <a:rPr kumimoji="1" lang="ja-JP" altLang="en-US" smtClean="0"/>
              <a:t>2018/1/26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144FF86-FB71-4872-AD12-C69F5EAFA4DD}" type="slidenum">
              <a:rPr kumimoji="1" lang="ja-JP" altLang="en-US" smtClean="0"/>
              <a:t>‹#›</a:t>
            </a:fld>
            <a:endParaRPr kumimoji="1" lang="ja-JP" altLang="en-US"/>
          </a:p>
        </p:txBody>
      </p:sp>
    </p:spTree>
    <p:extLst>
      <p:ext uri="{BB962C8B-B14F-4D97-AF65-F5344CB8AC3E}">
        <p14:creationId xmlns:p14="http://schemas.microsoft.com/office/powerpoint/2010/main" val="996044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2B939DA-1ACB-4356-BB99-714DB5D0760A}" type="datetimeFigureOut">
              <a:rPr kumimoji="1" lang="ja-JP" altLang="en-US" smtClean="0"/>
              <a:t>2018/1/26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144FF86-FB71-4872-AD12-C69F5EAFA4DD}" type="slidenum">
              <a:rPr kumimoji="1" lang="ja-JP" altLang="en-US" smtClean="0"/>
              <a:t>‹#›</a:t>
            </a:fld>
            <a:endParaRPr kumimoji="1" lang="ja-JP" altLang="en-US"/>
          </a:p>
        </p:txBody>
      </p:sp>
    </p:spTree>
    <p:extLst>
      <p:ext uri="{BB962C8B-B14F-4D97-AF65-F5344CB8AC3E}">
        <p14:creationId xmlns:p14="http://schemas.microsoft.com/office/powerpoint/2010/main" val="479186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2B939DA-1ACB-4356-BB99-714DB5D0760A}" type="datetimeFigureOut">
              <a:rPr kumimoji="1" lang="ja-JP" altLang="en-US" smtClean="0"/>
              <a:t>2018/1/26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144FF86-FB71-4872-AD12-C69F5EAFA4DD}" type="slidenum">
              <a:rPr kumimoji="1" lang="ja-JP" altLang="en-US" smtClean="0"/>
              <a:t>‹#›</a:t>
            </a:fld>
            <a:endParaRPr kumimoji="1" lang="ja-JP" altLang="en-US"/>
          </a:p>
        </p:txBody>
      </p:sp>
    </p:spTree>
    <p:extLst>
      <p:ext uri="{BB962C8B-B14F-4D97-AF65-F5344CB8AC3E}">
        <p14:creationId xmlns:p14="http://schemas.microsoft.com/office/powerpoint/2010/main" val="2152774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B939DA-1ACB-4356-BB99-714DB5D0760A}" type="datetimeFigureOut">
              <a:rPr kumimoji="1" lang="ja-JP" altLang="en-US" smtClean="0"/>
              <a:t>2018/1/26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44FF86-FB71-4872-AD12-C69F5EAFA4DD}" type="slidenum">
              <a:rPr kumimoji="1" lang="ja-JP" altLang="en-US" smtClean="0"/>
              <a:t>‹#›</a:t>
            </a:fld>
            <a:endParaRPr kumimoji="1" lang="ja-JP" altLang="en-US"/>
          </a:p>
        </p:txBody>
      </p:sp>
    </p:spTree>
    <p:extLst>
      <p:ext uri="{BB962C8B-B14F-4D97-AF65-F5344CB8AC3E}">
        <p14:creationId xmlns:p14="http://schemas.microsoft.com/office/powerpoint/2010/main" val="1409825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5665" y="2618088"/>
            <a:ext cx="4729611" cy="3774593"/>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5380" y="471558"/>
            <a:ext cx="3771428" cy="1117460"/>
          </a:xfrm>
          <a:prstGeom prst="rect">
            <a:avLst/>
          </a:prstGeom>
        </p:spPr>
      </p:pic>
      <p:sp>
        <p:nvSpPr>
          <p:cNvPr id="8" name="テキスト ボックス 7"/>
          <p:cNvSpPr txBox="1"/>
          <p:nvPr/>
        </p:nvSpPr>
        <p:spPr>
          <a:xfrm>
            <a:off x="1838640" y="2136338"/>
            <a:ext cx="2908168" cy="3139321"/>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p>
            <a:r>
              <a:rPr kumimoji="1" lang="ja-JP" altLang="en-US" dirty="0" smtClean="0"/>
              <a:t>麻生情報ビジネス専門学校</a:t>
            </a:r>
            <a:endParaRPr kumimoji="1" lang="en-US" altLang="ja-JP" dirty="0" smtClean="0"/>
          </a:p>
          <a:p>
            <a:endParaRPr kumimoji="1" lang="en-US" altLang="ja-JP" dirty="0" smtClean="0"/>
          </a:p>
          <a:p>
            <a:r>
              <a:rPr lang="ja-JP" altLang="en-US" dirty="0" smtClean="0"/>
              <a:t>ゲームクリエータ専攻科 </a:t>
            </a:r>
            <a:r>
              <a:rPr lang="en-US" altLang="ja-JP" dirty="0" smtClean="0"/>
              <a:t>3</a:t>
            </a:r>
            <a:r>
              <a:rPr lang="ja-JP" altLang="en-US" dirty="0" smtClean="0"/>
              <a:t>年</a:t>
            </a:r>
            <a:endParaRPr lang="en-US" altLang="ja-JP" dirty="0" smtClean="0"/>
          </a:p>
          <a:p>
            <a:endParaRPr lang="en-US" altLang="ja-JP" dirty="0"/>
          </a:p>
          <a:p>
            <a:r>
              <a:rPr kumimoji="1" lang="ja-JP" altLang="en-US" dirty="0" smtClean="0"/>
              <a:t>チーム名 </a:t>
            </a:r>
            <a:r>
              <a:rPr kumimoji="1" lang="en-US" altLang="ja-JP" dirty="0" smtClean="0"/>
              <a:t>: </a:t>
            </a:r>
            <a:r>
              <a:rPr kumimoji="1" lang="ja-JP" altLang="en-US" dirty="0" smtClean="0"/>
              <a:t> </a:t>
            </a:r>
            <a:r>
              <a:rPr lang="en-US" altLang="ja-JP" dirty="0" err="1" smtClean="0"/>
              <a:t>teamDestroy</a:t>
            </a:r>
            <a:endParaRPr lang="en-US" altLang="ja-JP" dirty="0" smtClean="0"/>
          </a:p>
          <a:p>
            <a:endParaRPr lang="en-US" altLang="ja-JP" dirty="0" smtClean="0"/>
          </a:p>
          <a:p>
            <a:pPr algn="ctr"/>
            <a:r>
              <a:rPr lang="ja-JP" altLang="ja-JP" dirty="0" smtClean="0"/>
              <a:t>佐々木観月</a:t>
            </a:r>
            <a:endParaRPr lang="en-US" altLang="ja-JP" dirty="0" smtClean="0"/>
          </a:p>
          <a:p>
            <a:pPr algn="ctr"/>
            <a:r>
              <a:rPr lang="ja-JP" altLang="ja-JP" dirty="0" smtClean="0"/>
              <a:t>笛田裕稀</a:t>
            </a:r>
            <a:endParaRPr lang="en-US" altLang="ja-JP" dirty="0" smtClean="0"/>
          </a:p>
          <a:p>
            <a:pPr algn="ctr"/>
            <a:r>
              <a:rPr lang="ja-JP" altLang="ja-JP" dirty="0" smtClean="0"/>
              <a:t>倉員玲奈</a:t>
            </a:r>
            <a:endParaRPr lang="en-US" altLang="ja-JP" dirty="0" smtClean="0"/>
          </a:p>
          <a:p>
            <a:pPr algn="ctr"/>
            <a:r>
              <a:rPr lang="ja-JP" altLang="ja-JP" dirty="0" smtClean="0"/>
              <a:t>佐藤照明</a:t>
            </a:r>
          </a:p>
          <a:p>
            <a:endParaRPr kumimoji="1" lang="ja-JP" altLang="en-US" dirty="0"/>
          </a:p>
        </p:txBody>
      </p:sp>
      <p:sp>
        <p:nvSpPr>
          <p:cNvPr id="9" name="テキスト ボックス 8"/>
          <p:cNvSpPr txBox="1"/>
          <p:nvPr/>
        </p:nvSpPr>
        <p:spPr>
          <a:xfrm>
            <a:off x="5397801" y="707122"/>
            <a:ext cx="2792752" cy="646331"/>
          </a:xfrm>
          <a:prstGeom prst="rect">
            <a:avLst/>
          </a:prstGeom>
          <a:noFill/>
        </p:spPr>
        <p:txBody>
          <a:bodyPr wrap="none" rtlCol="0">
            <a:spAutoFit/>
          </a:bodyPr>
          <a:lstStyle/>
          <a:p>
            <a:r>
              <a:rPr kumimoji="1" lang="ja-JP" altLang="en-US" dirty="0" smtClean="0"/>
              <a:t>ハード </a:t>
            </a:r>
            <a:r>
              <a:rPr kumimoji="1" lang="en-US" altLang="ja-JP" dirty="0" smtClean="0"/>
              <a:t>: PC</a:t>
            </a:r>
          </a:p>
          <a:p>
            <a:r>
              <a:rPr lang="ja-JP" altLang="en-US" dirty="0" smtClean="0"/>
              <a:t>ジャンル </a:t>
            </a:r>
            <a:r>
              <a:rPr lang="en-US" altLang="ja-JP" dirty="0" smtClean="0"/>
              <a:t>: </a:t>
            </a:r>
            <a:r>
              <a:rPr lang="ja-JP" altLang="en-US" dirty="0" smtClean="0"/>
              <a:t>アクションゲーム</a:t>
            </a:r>
            <a:endParaRPr kumimoji="1" lang="ja-JP" altLang="en-US" dirty="0"/>
          </a:p>
        </p:txBody>
      </p:sp>
    </p:spTree>
    <p:extLst>
      <p:ext uri="{BB962C8B-B14F-4D97-AF65-F5344CB8AC3E}">
        <p14:creationId xmlns:p14="http://schemas.microsoft.com/office/powerpoint/2010/main" val="3905066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a:gradFill>
            <a:gsLst>
              <a:gs pos="0">
                <a:schemeClr val="accent1">
                  <a:lumMod val="52000"/>
                  <a:lumOff val="48000"/>
                  <a:alpha val="91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accent1"/>
            </a:glow>
          </a:effectLst>
        </p:spPr>
      </p:pic>
      <p:sp>
        <p:nvSpPr>
          <p:cNvPr id="6" name="テキスト ボックス 5"/>
          <p:cNvSpPr txBox="1"/>
          <p:nvPr/>
        </p:nvSpPr>
        <p:spPr>
          <a:xfrm>
            <a:off x="3826788" y="520074"/>
            <a:ext cx="4538422" cy="1015663"/>
          </a:xfrm>
          <a:prstGeom prst="rect">
            <a:avLst/>
          </a:prstGeom>
          <a:noFill/>
        </p:spPr>
        <p:txBody>
          <a:bodyPr wrap="none" rtlCol="0">
            <a:spAutoFit/>
          </a:bodyPr>
          <a:lstStyle/>
          <a:p>
            <a:r>
              <a:rPr kumimoji="1" lang="ja-JP" altLang="en-US" sz="6000" dirty="0" smtClean="0"/>
              <a:t>テーマ    破壊</a:t>
            </a:r>
            <a:endParaRPr kumimoji="1" lang="ja-JP" altLang="en-US" sz="6000" dirty="0"/>
          </a:p>
        </p:txBody>
      </p:sp>
      <p:sp>
        <p:nvSpPr>
          <p:cNvPr id="7" name="正方形/長方形 6"/>
          <p:cNvSpPr/>
          <p:nvPr/>
        </p:nvSpPr>
        <p:spPr>
          <a:xfrm>
            <a:off x="2019718" y="3642631"/>
            <a:ext cx="3587262" cy="288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723482" y="1825541"/>
            <a:ext cx="5056192" cy="2031325"/>
          </a:xfrm>
          <a:prstGeom prst="rect">
            <a:avLst/>
          </a:prstGeom>
          <a:noFill/>
        </p:spPr>
        <p:txBody>
          <a:bodyPr wrap="none" rtlCol="0">
            <a:spAutoFit/>
          </a:bodyPr>
          <a:lstStyle/>
          <a:p>
            <a:r>
              <a:rPr kumimoji="1" lang="ja-JP" altLang="en-US" dirty="0" smtClean="0"/>
              <a:t>破壊の気持ちよさを追求し</a:t>
            </a:r>
            <a:endParaRPr kumimoji="1" lang="en-US" altLang="ja-JP" dirty="0" smtClean="0"/>
          </a:p>
          <a:p>
            <a:endParaRPr lang="en-US" altLang="ja-JP" dirty="0"/>
          </a:p>
          <a:p>
            <a:r>
              <a:rPr kumimoji="1" lang="ja-JP" altLang="en-US" dirty="0" smtClean="0"/>
              <a:t>プレーヤーは足の姿をした生物</a:t>
            </a:r>
            <a:r>
              <a:rPr lang="ja-JP" altLang="en-US" dirty="0" smtClean="0"/>
              <a:t>「あしまん」となって</a:t>
            </a:r>
            <a:endParaRPr lang="en-US" altLang="ja-JP" dirty="0" smtClean="0"/>
          </a:p>
          <a:p>
            <a:endParaRPr kumimoji="1" lang="en-US" altLang="ja-JP" dirty="0"/>
          </a:p>
          <a:p>
            <a:r>
              <a:rPr kumimoji="1" lang="ja-JP" altLang="en-US" dirty="0" smtClean="0"/>
              <a:t>人々を襲います</a:t>
            </a:r>
            <a:endParaRPr kumimoji="1" lang="en-US" altLang="ja-JP" dirty="0" smtClean="0"/>
          </a:p>
          <a:p>
            <a:endParaRPr lang="en-US" altLang="ja-JP" dirty="0"/>
          </a:p>
          <a:p>
            <a:endParaRPr kumimoji="1" lang="ja-JP" altLang="en-US" dirty="0"/>
          </a:p>
        </p:txBody>
      </p:sp>
      <p:sp>
        <p:nvSpPr>
          <p:cNvPr id="9" name="正方形/長方形 8"/>
          <p:cNvSpPr/>
          <p:nvPr/>
        </p:nvSpPr>
        <p:spPr>
          <a:xfrm>
            <a:off x="7614926" y="4220307"/>
            <a:ext cx="3406391" cy="2095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7626698" y="1825541"/>
            <a:ext cx="3280065" cy="923330"/>
          </a:xfrm>
          <a:prstGeom prst="rect">
            <a:avLst/>
          </a:prstGeom>
          <a:noFill/>
        </p:spPr>
        <p:txBody>
          <a:bodyPr wrap="none" rtlCol="0">
            <a:spAutoFit/>
          </a:bodyPr>
          <a:lstStyle/>
          <a:p>
            <a:r>
              <a:rPr lang="ja-JP" altLang="en-US" smtClean="0"/>
              <a:t>制限時間までに</a:t>
            </a:r>
            <a:r>
              <a:rPr kumimoji="1" lang="ja-JP" altLang="en-US" smtClean="0"/>
              <a:t>出現</a:t>
            </a:r>
            <a:r>
              <a:rPr kumimoji="1" lang="ja-JP" altLang="en-US" dirty="0" smtClean="0"/>
              <a:t>する人々を</a:t>
            </a:r>
            <a:endParaRPr kumimoji="1" lang="en-US" altLang="ja-JP" dirty="0" smtClean="0"/>
          </a:p>
          <a:p>
            <a:endParaRPr kumimoji="1" lang="en-US" altLang="ja-JP" dirty="0" smtClean="0"/>
          </a:p>
          <a:p>
            <a:r>
              <a:rPr lang="ja-JP" altLang="en-US" dirty="0"/>
              <a:t>足</a:t>
            </a:r>
            <a:r>
              <a:rPr lang="ja-JP" altLang="en-US" dirty="0" smtClean="0"/>
              <a:t>でひたすら踏みつけます</a:t>
            </a:r>
            <a:endParaRPr kumimoji="1" lang="ja-JP" altLang="en-US" dirty="0"/>
          </a:p>
        </p:txBody>
      </p:sp>
    </p:spTree>
    <p:extLst>
      <p:ext uri="{BB962C8B-B14F-4D97-AF65-F5344CB8AC3E}">
        <p14:creationId xmlns:p14="http://schemas.microsoft.com/office/powerpoint/2010/main" val="1848229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a:gradFill>
            <a:gsLst>
              <a:gs pos="0">
                <a:schemeClr val="accent1">
                  <a:lumMod val="52000"/>
                  <a:lumOff val="48000"/>
                  <a:alpha val="91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accent1"/>
            </a:glow>
          </a:effectLst>
        </p:spPr>
      </p:pic>
      <p:sp>
        <p:nvSpPr>
          <p:cNvPr id="3" name="テキスト ボックス 2"/>
          <p:cNvSpPr txBox="1"/>
          <p:nvPr/>
        </p:nvSpPr>
        <p:spPr>
          <a:xfrm>
            <a:off x="3820376" y="365125"/>
            <a:ext cx="4551246" cy="769441"/>
          </a:xfrm>
          <a:prstGeom prst="rect">
            <a:avLst/>
          </a:prstGeom>
          <a:noFill/>
        </p:spPr>
        <p:txBody>
          <a:bodyPr wrap="none" rtlCol="0">
            <a:spAutoFit/>
          </a:bodyPr>
          <a:lstStyle/>
          <a:p>
            <a:r>
              <a:rPr lang="ja-JP" altLang="en-US" sz="4400" dirty="0" smtClean="0"/>
              <a:t>こだわったポイント</a:t>
            </a:r>
            <a:endParaRPr kumimoji="1" lang="ja-JP" altLang="en-US" sz="4400" dirty="0"/>
          </a:p>
        </p:txBody>
      </p:sp>
      <p:sp>
        <p:nvSpPr>
          <p:cNvPr id="4" name="テキスト ボックス 3"/>
          <p:cNvSpPr txBox="1"/>
          <p:nvPr/>
        </p:nvSpPr>
        <p:spPr>
          <a:xfrm>
            <a:off x="4071245" y="1429078"/>
            <a:ext cx="4049507" cy="52322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800" dirty="0" smtClean="0"/>
              <a:t> </a:t>
            </a:r>
            <a:r>
              <a:rPr kumimoji="1" lang="en-US" altLang="ja-JP" sz="2800" dirty="0" smtClean="0"/>
              <a:t>- </a:t>
            </a:r>
            <a:r>
              <a:rPr kumimoji="1" lang="ja-JP" altLang="en-US" sz="2800" dirty="0" smtClean="0"/>
              <a:t>破壊による気持ちよさ </a:t>
            </a:r>
            <a:r>
              <a:rPr kumimoji="1" lang="en-US" altLang="ja-JP" sz="2800" dirty="0" smtClean="0"/>
              <a:t>-</a:t>
            </a:r>
            <a:endParaRPr kumimoji="1" lang="ja-JP" altLang="en-US" sz="2800" dirty="0"/>
          </a:p>
        </p:txBody>
      </p:sp>
      <p:sp>
        <p:nvSpPr>
          <p:cNvPr id="11" name="テキスト ボックス 10"/>
          <p:cNvSpPr txBox="1"/>
          <p:nvPr/>
        </p:nvSpPr>
        <p:spPr>
          <a:xfrm>
            <a:off x="2651786" y="6065184"/>
            <a:ext cx="6888424" cy="369332"/>
          </a:xfrm>
          <a:prstGeom prst="rect">
            <a:avLst/>
          </a:prstGeom>
          <a:noFill/>
        </p:spPr>
        <p:txBody>
          <a:bodyPr wrap="none" rtlCol="0">
            <a:spAutoFit/>
          </a:bodyPr>
          <a:lstStyle/>
          <a:p>
            <a:r>
              <a:rPr kumimoji="1" lang="ja-JP" altLang="en-US" dirty="0" smtClean="0"/>
              <a:t>派手なエフェクトや画面揺れなどを使って破壊の演出をこだわりました</a:t>
            </a:r>
            <a:endParaRPr kumimoji="1" lang="ja-JP" altLang="en-US" dirty="0"/>
          </a:p>
        </p:txBody>
      </p:sp>
      <p:sp>
        <p:nvSpPr>
          <p:cNvPr id="12" name="正方形/長方形 11"/>
          <p:cNvSpPr/>
          <p:nvPr/>
        </p:nvSpPr>
        <p:spPr>
          <a:xfrm>
            <a:off x="492370" y="2309668"/>
            <a:ext cx="2612571" cy="2321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rot="915321">
            <a:off x="4330839" y="2420621"/>
            <a:ext cx="2723104" cy="2150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300250" y="5025294"/>
            <a:ext cx="3502882" cy="369332"/>
          </a:xfrm>
          <a:prstGeom prst="rect">
            <a:avLst/>
          </a:prstGeom>
          <a:noFill/>
        </p:spPr>
        <p:txBody>
          <a:bodyPr wrap="none" rtlCol="0">
            <a:spAutoFit/>
          </a:bodyPr>
          <a:lstStyle/>
          <a:p>
            <a:r>
              <a:rPr lang="ja-JP" altLang="en-US" dirty="0" smtClean="0"/>
              <a:t>踏みつけ時による派手なエフェクト</a:t>
            </a:r>
            <a:endParaRPr kumimoji="1" lang="ja-JP" altLang="en-US" dirty="0"/>
          </a:p>
        </p:txBody>
      </p:sp>
      <p:sp>
        <p:nvSpPr>
          <p:cNvPr id="15" name="テキスト ボックス 14"/>
          <p:cNvSpPr txBox="1"/>
          <p:nvPr/>
        </p:nvSpPr>
        <p:spPr>
          <a:xfrm>
            <a:off x="5267059" y="5025294"/>
            <a:ext cx="1103187" cy="369332"/>
          </a:xfrm>
          <a:prstGeom prst="rect">
            <a:avLst/>
          </a:prstGeom>
          <a:noFill/>
        </p:spPr>
        <p:txBody>
          <a:bodyPr wrap="none" rtlCol="0">
            <a:spAutoFit/>
          </a:bodyPr>
          <a:lstStyle/>
          <a:p>
            <a:r>
              <a:rPr kumimoji="1" lang="ja-JP" altLang="en-US" dirty="0" smtClean="0"/>
              <a:t>画面揺れ</a:t>
            </a:r>
            <a:endParaRPr kumimoji="1" lang="ja-JP" altLang="en-US" dirty="0"/>
          </a:p>
        </p:txBody>
      </p:sp>
      <p:sp>
        <p:nvSpPr>
          <p:cNvPr id="16" name="テキスト ボックス 15"/>
          <p:cNvSpPr txBox="1"/>
          <p:nvPr/>
        </p:nvSpPr>
        <p:spPr>
          <a:xfrm>
            <a:off x="8688288" y="5119024"/>
            <a:ext cx="2234907" cy="646331"/>
          </a:xfrm>
          <a:prstGeom prst="rect">
            <a:avLst/>
          </a:prstGeom>
          <a:noFill/>
        </p:spPr>
        <p:txBody>
          <a:bodyPr wrap="none" rtlCol="0">
            <a:spAutoFit/>
          </a:bodyPr>
          <a:lstStyle/>
          <a:p>
            <a:r>
              <a:rPr kumimoji="1" lang="ja-JP" altLang="en-US" dirty="0" smtClean="0"/>
              <a:t>上に乗ることによって</a:t>
            </a:r>
            <a:endParaRPr kumimoji="1" lang="en-US" altLang="ja-JP" dirty="0" smtClean="0"/>
          </a:p>
          <a:p>
            <a:r>
              <a:rPr lang="ja-JP" altLang="en-US" dirty="0"/>
              <a:t>徐々</a:t>
            </a:r>
            <a:r>
              <a:rPr lang="ja-JP" altLang="en-US" dirty="0" smtClean="0"/>
              <a:t>に潰れていく</a:t>
            </a:r>
            <a:endParaRPr kumimoji="1" lang="ja-JP" altLang="en-US" dirty="0"/>
          </a:p>
        </p:txBody>
      </p:sp>
      <p:sp>
        <p:nvSpPr>
          <p:cNvPr id="17" name="正方形/長方形 16"/>
          <p:cNvSpPr/>
          <p:nvPr/>
        </p:nvSpPr>
        <p:spPr>
          <a:xfrm>
            <a:off x="7924545" y="2345077"/>
            <a:ext cx="2666042" cy="1706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10293584" y="3582013"/>
            <a:ext cx="1523378" cy="1438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右矢印 18"/>
          <p:cNvSpPr/>
          <p:nvPr/>
        </p:nvSpPr>
        <p:spPr>
          <a:xfrm rot="2843078">
            <a:off x="9952082" y="3259049"/>
            <a:ext cx="963297" cy="8204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左右矢印 20"/>
          <p:cNvSpPr/>
          <p:nvPr/>
        </p:nvSpPr>
        <p:spPr>
          <a:xfrm rot="948034">
            <a:off x="5543339" y="2089803"/>
            <a:ext cx="1105318" cy="25833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左右矢印 21"/>
          <p:cNvSpPr/>
          <p:nvPr/>
        </p:nvSpPr>
        <p:spPr>
          <a:xfrm rot="814373">
            <a:off x="4592045" y="4626719"/>
            <a:ext cx="1105318" cy="25833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左右矢印 22"/>
          <p:cNvSpPr/>
          <p:nvPr/>
        </p:nvSpPr>
        <p:spPr>
          <a:xfrm rot="6302098">
            <a:off x="3518586" y="2885595"/>
            <a:ext cx="1105318" cy="25833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左右矢印 23"/>
          <p:cNvSpPr/>
          <p:nvPr/>
        </p:nvSpPr>
        <p:spPr>
          <a:xfrm rot="6296784">
            <a:off x="6842940" y="3737999"/>
            <a:ext cx="1105318" cy="25833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18619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a:gradFill>
            <a:gsLst>
              <a:gs pos="0">
                <a:schemeClr val="accent1">
                  <a:lumMod val="52000"/>
                  <a:lumOff val="48000"/>
                  <a:alpha val="91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accent1"/>
            </a:glow>
          </a:effectLst>
        </p:spPr>
      </p:pic>
      <p:sp>
        <p:nvSpPr>
          <p:cNvPr id="3" name="テキスト ボックス 2"/>
          <p:cNvSpPr txBox="1"/>
          <p:nvPr/>
        </p:nvSpPr>
        <p:spPr>
          <a:xfrm>
            <a:off x="4875152" y="408703"/>
            <a:ext cx="2441694" cy="769441"/>
          </a:xfrm>
          <a:prstGeom prst="rect">
            <a:avLst/>
          </a:prstGeom>
          <a:noFill/>
        </p:spPr>
        <p:txBody>
          <a:bodyPr wrap="none" rtlCol="0">
            <a:spAutoFit/>
          </a:bodyPr>
          <a:lstStyle/>
          <a:p>
            <a:r>
              <a:rPr kumimoji="1" lang="ja-JP" altLang="en-US" sz="4400" dirty="0" smtClean="0"/>
              <a:t>操作方法</a:t>
            </a:r>
            <a:endParaRPr kumimoji="1" lang="ja-JP" altLang="en-US" sz="4400" dirty="0"/>
          </a:p>
        </p:txBody>
      </p:sp>
      <p:sp>
        <p:nvSpPr>
          <p:cNvPr id="7" name="左右矢印 6"/>
          <p:cNvSpPr/>
          <p:nvPr/>
        </p:nvSpPr>
        <p:spPr>
          <a:xfrm>
            <a:off x="4049485" y="4705140"/>
            <a:ext cx="3547068" cy="1256044"/>
          </a:xfrm>
          <a:prstGeom prst="lef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dirty="0" smtClean="0"/>
              <a:t>移動</a:t>
            </a:r>
            <a:endParaRPr kumimoji="1" lang="en-US" altLang="ja-JP" dirty="0" smtClean="0"/>
          </a:p>
          <a:p>
            <a:pPr algn="ctr"/>
            <a:r>
              <a:rPr lang="en-US" altLang="ja-JP" dirty="0" smtClean="0"/>
              <a:t>WASD </a:t>
            </a:r>
            <a:r>
              <a:rPr lang="ja-JP" altLang="en-US" dirty="0" smtClean="0"/>
              <a:t>キー</a:t>
            </a:r>
            <a:endParaRPr kumimoji="1" lang="ja-JP" altLang="en-US" dirty="0"/>
          </a:p>
        </p:txBody>
      </p:sp>
      <p:sp>
        <p:nvSpPr>
          <p:cNvPr id="8" name="上矢印 7"/>
          <p:cNvSpPr/>
          <p:nvPr/>
        </p:nvSpPr>
        <p:spPr>
          <a:xfrm>
            <a:off x="7596553" y="1593946"/>
            <a:ext cx="2622621" cy="2391508"/>
          </a:xfrm>
          <a:prstGeom prst="up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ja-JP" altLang="en-US" dirty="0" smtClean="0"/>
              <a:t>ジャンプ</a:t>
            </a:r>
            <a:endParaRPr kumimoji="1" lang="en-US" altLang="ja-JP" dirty="0" smtClean="0"/>
          </a:p>
          <a:p>
            <a:pPr algn="ctr"/>
            <a:r>
              <a:rPr lang="ja-JP" altLang="en-US" dirty="0" smtClean="0"/>
              <a:t>↑（上矢印）キー</a:t>
            </a:r>
            <a:endParaRPr kumimoji="1" lang="ja-JP" altLang="en-US" dirty="0"/>
          </a:p>
        </p:txBody>
      </p:sp>
      <p:sp>
        <p:nvSpPr>
          <p:cNvPr id="9" name="爆発 1 8"/>
          <p:cNvSpPr/>
          <p:nvPr/>
        </p:nvSpPr>
        <p:spPr>
          <a:xfrm>
            <a:off x="1085222" y="1467059"/>
            <a:ext cx="3885363" cy="2341266"/>
          </a:xfrm>
          <a:prstGeom prst="irregularSeal1">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dirty="0" smtClean="0"/>
              <a:t>踏みつけ</a:t>
            </a:r>
            <a:endParaRPr kumimoji="1" lang="en-US" altLang="ja-JP" dirty="0" smtClean="0"/>
          </a:p>
          <a:p>
            <a:pPr algn="ctr"/>
            <a:r>
              <a:rPr lang="ja-JP" altLang="en-US" dirty="0" smtClean="0"/>
              <a:t>↓</a:t>
            </a:r>
            <a:r>
              <a:rPr lang="en-US" altLang="ja-JP" dirty="0" smtClean="0"/>
              <a:t>(</a:t>
            </a:r>
            <a:r>
              <a:rPr lang="ja-JP" altLang="en-US" dirty="0" smtClean="0"/>
              <a:t>下矢印</a:t>
            </a:r>
            <a:r>
              <a:rPr lang="en-US" altLang="ja-JP" dirty="0" smtClean="0"/>
              <a:t>)</a:t>
            </a:r>
            <a:r>
              <a:rPr lang="ja-JP" altLang="en-US" dirty="0" smtClean="0"/>
              <a:t>キー</a:t>
            </a:r>
            <a:endParaRPr lang="en-US" altLang="ja-JP" dirty="0" smtClean="0"/>
          </a:p>
        </p:txBody>
      </p:sp>
    </p:spTree>
    <p:extLst>
      <p:ext uri="{BB962C8B-B14F-4D97-AF65-F5344CB8AC3E}">
        <p14:creationId xmlns:p14="http://schemas.microsoft.com/office/powerpoint/2010/main" val="202648985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124</Words>
  <Application>Microsoft Office PowerPoint</Application>
  <PresentationFormat>ワイド画面</PresentationFormat>
  <Paragraphs>35</Paragraphs>
  <Slides>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vt:i4>
      </vt:variant>
    </vt:vector>
  </HeadingPairs>
  <TitlesOfParts>
    <vt:vector size="9" baseType="lpstr">
      <vt:lpstr>ＭＳ Ｐゴシック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佐々木　観月</dc:creator>
  <cp:lastModifiedBy>佐々木　観月</cp:lastModifiedBy>
  <cp:revision>8</cp:revision>
  <dcterms:created xsi:type="dcterms:W3CDTF">2018-01-26T01:04:07Z</dcterms:created>
  <dcterms:modified xsi:type="dcterms:W3CDTF">2018-01-26T01:50:41Z</dcterms:modified>
</cp:coreProperties>
</file>