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20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1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59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06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80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1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0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4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0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1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02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9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55A6E5-847A-4A3E-B153-786D52425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899" y="2355112"/>
            <a:ext cx="6933112" cy="3237615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Java + MySQL</a:t>
            </a:r>
            <a:br>
              <a:rPr lang="pt-BR" dirty="0"/>
            </a:br>
            <a:r>
              <a:rPr lang="pt-BR" dirty="0"/>
              <a:t>Parte 03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C8A10-0D5D-435B-941A-6E513D5DD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899" y="1265273"/>
            <a:ext cx="5916873" cy="1066522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Prof. </a:t>
            </a:r>
            <a:r>
              <a:rPr lang="pt-BR" dirty="0" err="1"/>
              <a:t>Jailsn</a:t>
            </a:r>
            <a:endParaRPr lang="pt-BR" dirty="0"/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541683FE-2DA6-40C9-96C2-BD3A22E409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47" r="52721" b="2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38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07B80E-E2D0-4F46-B2BB-91FF05A3C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BFB7E3-A8F6-40FB-9464-8DCADFF4B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0996015B-5F79-4B01-A063-32EE6CBB0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87" y="192715"/>
            <a:ext cx="11402336" cy="612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107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91F34A-9607-494F-8CD3-5D74FC5E3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Programar o botão </a:t>
            </a:r>
            <a:r>
              <a:rPr lang="pt-BR" dirty="0" err="1"/>
              <a:t>logar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326A3B-066B-4531-97F6-E8D0EED07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Clique com o botão direito sobre o botão e escolha: eventos</a:t>
            </a:r>
            <a:r>
              <a:rPr lang="pt-BR" dirty="0">
                <a:sym typeface="Wingdings" panose="05000000000000000000" pitchFamily="2" charset="2"/>
              </a:rPr>
              <a:t> </a:t>
            </a:r>
            <a:r>
              <a:rPr lang="pt-BR" dirty="0" err="1">
                <a:sym typeface="Wingdings" panose="05000000000000000000" pitchFamily="2" charset="2"/>
              </a:rPr>
              <a:t>action</a:t>
            </a:r>
            <a:r>
              <a:rPr lang="pt-BR" dirty="0">
                <a:sym typeface="Wingdings" panose="05000000000000000000" pitchFamily="2" charset="2"/>
              </a:rPr>
              <a:t>  </a:t>
            </a:r>
            <a:r>
              <a:rPr lang="pt-BR" dirty="0" err="1">
                <a:sym typeface="Wingdings" panose="05000000000000000000" pitchFamily="2" charset="2"/>
              </a:rPr>
              <a:t>actionPerformed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151312A-B2C7-4E74-A1E2-A1BB75C0A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40" y="3090862"/>
            <a:ext cx="11129137" cy="104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659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CA226A-649C-47FC-A39F-7BEA97E1D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Alterar o modulo </a:t>
            </a:r>
            <a:r>
              <a:rPr lang="pt-BR" dirty="0" err="1"/>
              <a:t>conexao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647954-8BC9-45AB-BEBA-E6ADFC76A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Vamos fazer uma pequena alteração no módulo conexão e na tela de login, de modo a informar ao usuário qual é o status da conexão.</a:t>
            </a:r>
          </a:p>
          <a:p>
            <a:r>
              <a:rPr lang="pt-BR" dirty="0"/>
              <a:t>Vamos começar alterando a tela login e adicionando uma </a:t>
            </a:r>
            <a:r>
              <a:rPr lang="pt-BR" dirty="0" err="1"/>
              <a:t>label</a:t>
            </a:r>
            <a:r>
              <a:rPr lang="pt-BR" dirty="0"/>
              <a:t> para exibição do status de conexão.</a:t>
            </a:r>
          </a:p>
        </p:txBody>
      </p:sp>
    </p:spTree>
    <p:extLst>
      <p:ext uri="{BB962C8B-B14F-4D97-AF65-F5344CB8AC3E}">
        <p14:creationId xmlns:p14="http://schemas.microsoft.com/office/powerpoint/2010/main" val="333656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0AE0B7-5585-49DC-AA63-DCC1CFE4C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Espaço Reservado para Conteúdo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7DB84503-95FC-40E0-897B-B092868304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7502" y="3966338"/>
            <a:ext cx="5181600" cy="2266950"/>
          </a:xfrm>
        </p:spPr>
      </p:pic>
      <p:pic>
        <p:nvPicPr>
          <p:cNvPr id="5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9EF79672-401E-4690-9968-7F32F0407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4" y="70340"/>
            <a:ext cx="4933950" cy="3619500"/>
          </a:xfrm>
          <a:prstGeom prst="rect">
            <a:avLst/>
          </a:prstGeom>
        </p:spPr>
      </p:pic>
      <p:pic>
        <p:nvPicPr>
          <p:cNvPr id="7" name="Imagem 6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F1450A01-98D2-493C-9173-5DFD6FDC9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9030" y="265172"/>
            <a:ext cx="6820145" cy="32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351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7DC232-21B3-43C3-936E-774422D13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Icones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B2BEC6-9D60-41B5-8EAE-61FF6A827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Copie alguns ícones que serão utilizados no projeto ao pacote ícones.</a:t>
            </a:r>
          </a:p>
        </p:txBody>
      </p:sp>
      <p:pic>
        <p:nvPicPr>
          <p:cNvPr id="5" name="Imagem 4" descr="Tabela&#10;&#10;Descrição gerada automaticamente com confiança média">
            <a:extLst>
              <a:ext uri="{FF2B5EF4-FFF2-40B4-BE49-F238E27FC236}">
                <a16:creationId xmlns:a16="http://schemas.microsoft.com/office/drawing/2014/main" id="{BA2011AB-A9D6-4A89-9674-640D6EBE6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879" y="2647949"/>
            <a:ext cx="19812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542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FA414-EC7C-42B4-9FA4-E791FD56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1ACC17-B266-47F3-902C-9995B8BC1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Clique na </a:t>
            </a:r>
            <a:r>
              <a:rPr lang="pt-BR" dirty="0" err="1"/>
              <a:t>label</a:t>
            </a:r>
            <a:r>
              <a:rPr lang="pt-BR" dirty="0"/>
              <a:t> status e na janela de propriedades altere </a:t>
            </a:r>
            <a:r>
              <a:rPr lang="pt-BR" dirty="0" err="1"/>
              <a:t>icon</a:t>
            </a:r>
            <a:r>
              <a:rPr lang="pt-BR" dirty="0"/>
              <a:t> para a imagem de desconectado.</a:t>
            </a:r>
          </a:p>
        </p:txBody>
      </p:sp>
      <p:pic>
        <p:nvPicPr>
          <p:cNvPr id="5" name="Imagem 4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D88D3192-5E1A-4B26-A6D9-2C0F382C3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361" y="3075256"/>
            <a:ext cx="8041278" cy="295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337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E34A1-D4AF-45AC-8668-1865B0A2A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DE0331-73B0-4DAC-B67F-40114580E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Agora vamos alterar o </a:t>
            </a:r>
            <a:r>
              <a:rPr lang="pt-BR" dirty="0" err="1"/>
              <a:t>setText</a:t>
            </a:r>
            <a:r>
              <a:rPr lang="pt-BR" dirty="0"/>
              <a:t> do </a:t>
            </a:r>
            <a:r>
              <a:rPr lang="pt-BR" dirty="0" err="1"/>
              <a:t>label</a:t>
            </a:r>
            <a:r>
              <a:rPr lang="pt-BR" dirty="0"/>
              <a:t> para que exiba a imagem correta para conectado ou não conectado. Altere o código da tela para:</a:t>
            </a:r>
          </a:p>
          <a:p>
            <a:endParaRPr lang="pt-BR" dirty="0"/>
          </a:p>
        </p:txBody>
      </p:sp>
      <p:pic>
        <p:nvPicPr>
          <p:cNvPr id="5" name="Imagem 4" descr="Interface gráfica do usuário, Aplicativo&#10;&#10;Descrição gerada automaticamente com confiança média">
            <a:extLst>
              <a:ext uri="{FF2B5EF4-FFF2-40B4-BE49-F238E27FC236}">
                <a16:creationId xmlns:a16="http://schemas.microsoft.com/office/drawing/2014/main" id="{7E9A843A-6D6E-4873-8C9F-F9E77E7EB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01" y="3021910"/>
            <a:ext cx="11627983" cy="301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310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41A750-69C3-43E3-A7EF-CA9E4B2AC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F485CE-C1AB-4346-BEB1-7E6049DC3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Ao executar, se a conexão estiver ok deverá aparecer: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Caso contrário:</a:t>
            </a:r>
          </a:p>
          <a:p>
            <a:endParaRPr lang="pt-BR" dirty="0"/>
          </a:p>
        </p:txBody>
      </p:sp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01A90D73-4073-4101-AA96-88308AB8C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070" y="2488700"/>
            <a:ext cx="5191125" cy="2085975"/>
          </a:xfrm>
          <a:prstGeom prst="rect">
            <a:avLst/>
          </a:prstGeom>
        </p:spPr>
      </p:pic>
      <p:pic>
        <p:nvPicPr>
          <p:cNvPr id="7" name="Imagem 6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F010193E-219E-4986-AF9F-30A3F8EF0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069" y="4706230"/>
            <a:ext cx="519112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163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EB6004-309E-47AD-8381-1F4973372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do método </a:t>
            </a:r>
            <a:r>
              <a:rPr lang="pt-BR" dirty="0" err="1"/>
              <a:t>logar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46F9E2-0A08-42FF-99DB-190347D5D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397EFF59-8555-4F83-974A-D01E8047E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661" y="1670648"/>
            <a:ext cx="7892677" cy="494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15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EE13D-5296-4BF7-B243-D6ACAB783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5B1EC4-2B55-4497-9DD7-20EEAB291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Antes de testarmos, vamos criar a tela </a:t>
            </a:r>
            <a:r>
              <a:rPr lang="pt-BR" dirty="0" err="1"/>
              <a:t>TelaPrincipal</a:t>
            </a:r>
            <a:r>
              <a:rPr lang="pt-BR" dirty="0"/>
              <a:t> (</a:t>
            </a:r>
            <a:r>
              <a:rPr lang="pt-BR" dirty="0" err="1"/>
              <a:t>Jform</a:t>
            </a:r>
            <a:r>
              <a:rPr lang="pt-BR" dirty="0"/>
              <a:t>)</a:t>
            </a:r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6B8AA123-488A-4CD3-B999-684F2BA3B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090" y="2436073"/>
            <a:ext cx="5493743" cy="428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956844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163</Words>
  <Application>Microsoft Office PowerPoint</Application>
  <PresentationFormat>Widescreen</PresentationFormat>
  <Paragraphs>20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Univers Condensed Light</vt:lpstr>
      <vt:lpstr>Walbaum Display Light</vt:lpstr>
      <vt:lpstr>Wingdings</vt:lpstr>
      <vt:lpstr>AngleLinesVTI</vt:lpstr>
      <vt:lpstr>Java + MySQL Parte 03</vt:lpstr>
      <vt:lpstr>Alterar o modulo conexao</vt:lpstr>
      <vt:lpstr>Apresentação do PowerPoint</vt:lpstr>
      <vt:lpstr>Icones</vt:lpstr>
      <vt:lpstr>Apresentação do PowerPoint</vt:lpstr>
      <vt:lpstr>Apresentação do PowerPoint</vt:lpstr>
      <vt:lpstr>Apresentação do PowerPoint</vt:lpstr>
      <vt:lpstr>Criação do método logar</vt:lpstr>
      <vt:lpstr>Apresentação do PowerPoint</vt:lpstr>
      <vt:lpstr>Apresentação do PowerPoint</vt:lpstr>
      <vt:lpstr>Programar o botão logar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+ MySQL</dc:title>
  <dc:creator>ANDERSON SILVA VANIN</dc:creator>
  <cp:lastModifiedBy>Sergio De almeida</cp:lastModifiedBy>
  <cp:revision>13</cp:revision>
  <dcterms:created xsi:type="dcterms:W3CDTF">2021-07-21T19:12:17Z</dcterms:created>
  <dcterms:modified xsi:type="dcterms:W3CDTF">2024-05-05T14:30:24Z</dcterms:modified>
</cp:coreProperties>
</file>