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2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1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5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0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8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0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4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0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1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0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9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55A6E5-847A-4A3E-B153-786D52425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Java + MySQL</a:t>
            </a:r>
            <a:br>
              <a:rPr lang="pt-BR" dirty="0"/>
            </a:br>
            <a:r>
              <a:rPr lang="pt-BR" dirty="0"/>
              <a:t>Parte 05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C8A10-0D5D-435B-941A-6E513D5DD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265273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Prof. JAILSON</a:t>
            </a:r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541683FE-2DA6-40C9-96C2-BD3A22E40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47" r="52721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38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DC5DA-8F36-42AF-A4E7-EEF536D3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7530DD-BDD7-4D40-80A4-431FB091B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2063908A-E5A7-400D-B7C6-D31DCD61D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44" y="341869"/>
            <a:ext cx="11823686" cy="622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7C6FB-9B34-47D3-9808-E704185D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Faça os testes de login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C3694B-15FC-48B7-8C12-3794AC773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Verifique que ao executar o login com perfil admin, os menus são desbloqueados e quando com perfil </a:t>
            </a:r>
            <a:r>
              <a:rPr lang="pt-BR" dirty="0" err="1"/>
              <a:t>user</a:t>
            </a:r>
            <a:r>
              <a:rPr lang="pt-BR" dirty="0"/>
              <a:t>, os menus ficam bloqueados.</a:t>
            </a:r>
          </a:p>
          <a:p>
            <a:r>
              <a:rPr lang="pt-BR" dirty="0"/>
              <a:t>Agora vamos alterar também a visibilidade da </a:t>
            </a:r>
            <a:r>
              <a:rPr lang="pt-BR" dirty="0" err="1"/>
              <a:t>label</a:t>
            </a:r>
            <a:r>
              <a:rPr lang="pt-BR" dirty="0"/>
              <a:t> que mostrará o nome de usuário na tela principal. Faça as mesmas alterações que foram executados nos menus </a:t>
            </a:r>
            <a:r>
              <a:rPr lang="pt-BR" dirty="0" err="1"/>
              <a:t>Usuarios</a:t>
            </a:r>
            <a:r>
              <a:rPr lang="pt-BR" dirty="0"/>
              <a:t> e </a:t>
            </a:r>
            <a:r>
              <a:rPr lang="pt-BR" dirty="0" err="1"/>
              <a:t>Relatorios</a:t>
            </a:r>
            <a:r>
              <a:rPr lang="pt-BR" dirty="0"/>
              <a:t>, alterando a visibilidade para público – estático.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5066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22BA2-1E79-4995-8F21-25C6F83A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96B31D-4460-4CC4-95BD-BB237E3C4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895AE47-D251-4CEC-9546-464E5F4F8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125" y="533401"/>
            <a:ext cx="8075750" cy="582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57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57DCE-CE90-4032-9763-0DCE0C10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Setando</a:t>
            </a:r>
            <a:r>
              <a:rPr lang="pt-BR" dirty="0"/>
              <a:t> nome de usuário</a:t>
            </a:r>
          </a:p>
        </p:txBody>
      </p:sp>
      <p:pic>
        <p:nvPicPr>
          <p:cNvPr id="4" name="Espaço Reservado para Conteúdo 3" descr="Tabela&#10;&#10;Descrição gerada automaticamente">
            <a:extLst>
              <a:ext uri="{FF2B5EF4-FFF2-40B4-BE49-F238E27FC236}">
                <a16:creationId xmlns:a16="http://schemas.microsoft.com/office/drawing/2014/main" id="{556675CB-35E1-4BC4-900F-9F0F172F4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8907"/>
          <a:stretch/>
        </p:blipFill>
        <p:spPr>
          <a:xfrm>
            <a:off x="624797" y="1772996"/>
            <a:ext cx="3007293" cy="3169448"/>
          </a:xfrm>
          <a:prstGeom prst="rect">
            <a:avLst/>
          </a:prstGeom>
        </p:spPr>
      </p:pic>
      <p:pic>
        <p:nvPicPr>
          <p:cNvPr id="6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A94D47D3-3541-4DDC-94E1-426349AFA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822" y="1772996"/>
            <a:ext cx="8025154" cy="440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13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F5F75-FC66-4E78-AB38-8875276F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Faça os testes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0C1F82-683D-445C-A036-196FFFFD7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Verifique que agora ao </a:t>
            </a:r>
            <a:r>
              <a:rPr lang="pt-BR" dirty="0" err="1"/>
              <a:t>logar</a:t>
            </a:r>
            <a:r>
              <a:rPr lang="pt-BR" dirty="0"/>
              <a:t> o nome do usuário é </a:t>
            </a:r>
            <a:r>
              <a:rPr lang="pt-BR" dirty="0" err="1"/>
              <a:t>setado</a:t>
            </a:r>
            <a:r>
              <a:rPr lang="pt-BR" dirty="0"/>
              <a:t> no campo Nome.</a:t>
            </a:r>
          </a:p>
        </p:txBody>
      </p:sp>
    </p:spTree>
    <p:extLst>
      <p:ext uri="{BB962C8B-B14F-4D97-AF65-F5344CB8AC3E}">
        <p14:creationId xmlns:p14="http://schemas.microsoft.com/office/powerpoint/2010/main" val="2317338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329B3-16CC-4169-A217-4D561BA0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Formulário para usuários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981E15-38CB-4625-B1E9-61AAE16F0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83E10A3-F9EB-4079-9EEB-45483D9C50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9" t="29292" r="51885" b="27921"/>
          <a:stretch/>
        </p:blipFill>
        <p:spPr>
          <a:xfrm>
            <a:off x="140676" y="1573456"/>
            <a:ext cx="5528603" cy="293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65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DC74D-F6EC-4AF0-AF7F-E809CB978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061FDC-5B14-49E9-84E5-16DE3846A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0062668E-5B9B-41ED-8327-54FF83661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1042987"/>
            <a:ext cx="68865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06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0E862-5AA6-4BF0-9B3C-FC13A8A2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A29463-EB7E-4793-9AB3-A833F9920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F416A22E-A101-4969-B85E-5826CDE47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1042987"/>
            <a:ext cx="68865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06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3EB38-FA7C-4F05-B9D8-5592F2AB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Usuários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4FE0A5-F0AB-4550-9BD8-493AB5BAD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Altere o título em propriedades para Usuários e configure o tamanho desta janela para que ela seja do mesmo tamanho que o desktop onde será aberto na tela Principal.</a:t>
            </a:r>
          </a:p>
        </p:txBody>
      </p:sp>
    </p:spTree>
    <p:extLst>
      <p:ext uri="{BB962C8B-B14F-4D97-AF65-F5344CB8AC3E}">
        <p14:creationId xmlns:p14="http://schemas.microsoft.com/office/powerpoint/2010/main" val="1602202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495C9-3C7A-4B11-B7B2-936ABC5F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Chamar tela usuários pelo menu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F0C174-54B4-4505-91CB-E7DB0408A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5A4D674-CE10-4B8D-96F1-B9B4EE9B36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13" t="19285" r="40870" b="57516"/>
          <a:stretch/>
        </p:blipFill>
        <p:spPr>
          <a:xfrm>
            <a:off x="198783" y="1915557"/>
            <a:ext cx="5208105" cy="1590260"/>
          </a:xfrm>
          <a:prstGeom prst="rect">
            <a:avLst/>
          </a:prstGeom>
        </p:spPr>
      </p:pic>
      <p:pic>
        <p:nvPicPr>
          <p:cNvPr id="7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1B5660FA-756C-4CB8-95FE-98DE43788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81" y="3974560"/>
            <a:ext cx="98583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0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417D8-D55F-4146-8CDF-732DE0C8E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Preparando a tela principal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CB89BE-D2E6-447B-BD53-B34F1BF37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usuário administrador pode ver todas as opções do menu</a:t>
            </a:r>
          </a:p>
          <a:p>
            <a:r>
              <a:rPr lang="pt-BR" dirty="0"/>
              <a:t>Para usuário comum deve ficar bloqueado o submenu cadastro de usuários e o submenu relatório de serviços.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pt-BR" dirty="0">
                <a:sym typeface="Wingdings" panose="05000000000000000000" pitchFamily="2" charset="2"/>
              </a:rPr>
              <a:t>Tornar público as variáveis destes menus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pt-BR" dirty="0">
                <a:sym typeface="Wingdings" panose="05000000000000000000" pitchFamily="2" charset="2"/>
              </a:rPr>
              <a:t>Desativar essas opções a partir da tela de login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3225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12B5D-75DA-4568-BC9D-9D2502416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FEDB5A-4779-4D81-9B78-4D97E4C15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43749DC9-F479-4F84-9460-FF36879BB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02651"/>
            <a:ext cx="9493081" cy="353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D1A7D-1180-40BC-92D3-92EA6AD2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2E8139-67F5-4AD3-9E7F-E69BB4908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9890AF7-2898-4BA0-9E52-AB03B96263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69" t="21319" r="60539" b="7757"/>
          <a:stretch/>
        </p:blipFill>
        <p:spPr>
          <a:xfrm>
            <a:off x="478302" y="533401"/>
            <a:ext cx="2827606" cy="4861559"/>
          </a:xfrm>
          <a:prstGeom prst="rect">
            <a:avLst/>
          </a:prstGeom>
        </p:spPr>
      </p:pic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8AE706E1-98AF-4BD8-85BC-F70F82FD46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15" t="14958" r="13692" b="41945"/>
          <a:stretch/>
        </p:blipFill>
        <p:spPr>
          <a:xfrm>
            <a:off x="3460652" y="613704"/>
            <a:ext cx="8496886" cy="2954215"/>
          </a:xfrm>
          <a:prstGeom prst="rect">
            <a:avLst/>
          </a:prstGeom>
        </p:spPr>
      </p:pic>
      <p:pic>
        <p:nvPicPr>
          <p:cNvPr id="9" name="Imagem 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0AADA46D-4418-4297-940C-41FAAC537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7552" y="3661916"/>
            <a:ext cx="6175717" cy="302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2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6856E-2A34-4594-97C6-E9797F30C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E802E3-F03F-4B42-9B84-508052AAA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E8FC8D14-793D-42F4-87B5-0FFCC0769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4200" cy="4114800"/>
          </a:xfrm>
          <a:prstGeom prst="rect">
            <a:avLst/>
          </a:prstGeom>
        </p:spPr>
      </p:pic>
      <p:pic>
        <p:nvPicPr>
          <p:cNvPr id="7" name="Imagem 6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DBA73596-7244-49F5-900B-C4FD4C14F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832" y="4320622"/>
            <a:ext cx="65722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7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9B0A5-4D06-4E87-98C3-0856CEE35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 descr="Interface gráfica do usuário, Aplicativo, PowerPoint&#10;&#10;Descrição gerada automaticamente">
            <a:extLst>
              <a:ext uri="{FF2B5EF4-FFF2-40B4-BE49-F238E27FC236}">
                <a16:creationId xmlns:a16="http://schemas.microsoft.com/office/drawing/2014/main" id="{F45DEB93-541F-44A9-8874-70F9F07FF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636" t="13476" r="45261" b="64461"/>
          <a:stretch/>
        </p:blipFill>
        <p:spPr>
          <a:xfrm>
            <a:off x="4890052" y="3690730"/>
            <a:ext cx="5785465" cy="1987827"/>
          </a:xfrm>
        </p:spPr>
      </p:pic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930973C-8CF0-46BC-9F53-CEDCDA3C4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60" y="1486326"/>
            <a:ext cx="5342659" cy="182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714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23E33-CD42-4597-9441-DF036767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perfil de 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163F9A-DA69-44AF-9316-2D3D4DA2C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Restrição: SOMENTE O GESTOR PODE TER ACESSO AO RELATÓRIO DE SERVIÇOS E CRIAR/MODIFICAR/EXCLUIR USUÁRIOS</a:t>
            </a:r>
          </a:p>
          <a:p>
            <a:r>
              <a:rPr lang="pt-BR" dirty="0"/>
              <a:t>Agora de acordo com o usuário que fizer login, este terá ou não acesso àqueles menus bloqueados.</a:t>
            </a:r>
          </a:p>
          <a:p>
            <a:r>
              <a:rPr lang="pt-BR" dirty="0"/>
              <a:t>No banco de dados adicione um campo à tabela usuários chamado perfil.</a:t>
            </a:r>
          </a:p>
        </p:txBody>
      </p:sp>
    </p:spTree>
    <p:extLst>
      <p:ext uri="{BB962C8B-B14F-4D97-AF65-F5344CB8AC3E}">
        <p14:creationId xmlns:p14="http://schemas.microsoft.com/office/powerpoint/2010/main" val="2783334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460E2-5C42-403E-8815-48FBA2341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71CD4E4-BCF7-4735-9F47-6AC5F4FFB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280" r="329" b="-453"/>
          <a:stretch/>
        </p:blipFill>
        <p:spPr>
          <a:xfrm>
            <a:off x="1990908" y="4443826"/>
            <a:ext cx="7832600" cy="997235"/>
          </a:xfrm>
        </p:spPr>
      </p:pic>
      <p:pic>
        <p:nvPicPr>
          <p:cNvPr id="4" name="Imagem 3" descr="Interface gráfica do usuário, Texto, Email&#10;&#10;Descrição gerada automaticamente">
            <a:extLst>
              <a:ext uri="{FF2B5EF4-FFF2-40B4-BE49-F238E27FC236}">
                <a16:creationId xmlns:a16="http://schemas.microsoft.com/office/drawing/2014/main" id="{C97BE109-2E92-4839-A639-01CAF900A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695" y="351183"/>
            <a:ext cx="6758609" cy="355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01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7FFEE-7829-4355-8437-1A3662120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1C8CCC-E290-41FD-AA91-B7DC60D1D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1AED6037-6EA5-4BBE-A8C1-DDF62100CD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907"/>
          <a:stretch/>
        </p:blipFill>
        <p:spPr>
          <a:xfrm>
            <a:off x="1391686" y="1350795"/>
            <a:ext cx="3180314" cy="335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53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E636D-9FCB-4ED1-B388-A7A800195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Alterar tela login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4A0ADD-A929-4931-B29A-89139A6F0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Altere o método </a:t>
            </a:r>
            <a:r>
              <a:rPr lang="pt-BR" dirty="0" err="1"/>
              <a:t>logar</a:t>
            </a:r>
            <a:r>
              <a:rPr lang="pt-BR" dirty="0"/>
              <a:t>()</a:t>
            </a:r>
          </a:p>
          <a:p>
            <a:endParaRPr lang="pt-BR" dirty="0"/>
          </a:p>
        </p:txBody>
      </p:sp>
      <p:pic>
        <p:nvPicPr>
          <p:cNvPr id="5" name="Imagem 4" descr="Interface gráfica do usuário, Texto, Aplicativo, Word&#10;&#10;Descrição gerada automaticamente">
            <a:extLst>
              <a:ext uri="{FF2B5EF4-FFF2-40B4-BE49-F238E27FC236}">
                <a16:creationId xmlns:a16="http://schemas.microsoft.com/office/drawing/2014/main" id="{59E9C793-11B0-4A0D-BA16-81D876E84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3393"/>
            <a:ext cx="7219950" cy="1381125"/>
          </a:xfrm>
          <a:prstGeom prst="rect">
            <a:avLst/>
          </a:prstGeom>
        </p:spPr>
      </p:pic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6DF631F-97BB-4800-9A61-6922E103D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18" y="3789072"/>
            <a:ext cx="4061792" cy="305381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9E9000F-F015-410F-9939-30300BDB8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948" y="3264861"/>
            <a:ext cx="5731565" cy="357802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6C10D90-B9EF-48A4-BDBD-768971124E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1067" y="1951588"/>
            <a:ext cx="45053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9679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251</Words>
  <Application>Microsoft Office PowerPoint</Application>
  <PresentationFormat>Widescreen</PresentationFormat>
  <Paragraphs>23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Univers Condensed Light</vt:lpstr>
      <vt:lpstr>Walbaum Display Light</vt:lpstr>
      <vt:lpstr>Wingdings</vt:lpstr>
      <vt:lpstr>AngleLinesVTI</vt:lpstr>
      <vt:lpstr>Java + MySQL Parte 05</vt:lpstr>
      <vt:lpstr>Preparando a tela principal</vt:lpstr>
      <vt:lpstr>Apresentação do PowerPoint</vt:lpstr>
      <vt:lpstr>Apresentação do PowerPoint</vt:lpstr>
      <vt:lpstr>Apresentação do PowerPoint</vt:lpstr>
      <vt:lpstr>Criando um perfil de usuário</vt:lpstr>
      <vt:lpstr>Apresentação do PowerPoint</vt:lpstr>
      <vt:lpstr>Apresentação do PowerPoint</vt:lpstr>
      <vt:lpstr>Alterar tela login</vt:lpstr>
      <vt:lpstr>Apresentação do PowerPoint</vt:lpstr>
      <vt:lpstr>Faça os testes de login</vt:lpstr>
      <vt:lpstr>Apresentação do PowerPoint</vt:lpstr>
      <vt:lpstr>Setando nome de usuário</vt:lpstr>
      <vt:lpstr>Faça os testes</vt:lpstr>
      <vt:lpstr>Formulário para usuários</vt:lpstr>
      <vt:lpstr>Apresentação do PowerPoint</vt:lpstr>
      <vt:lpstr>Apresentação do PowerPoint</vt:lpstr>
      <vt:lpstr>Tela Usuários</vt:lpstr>
      <vt:lpstr>Chamar tela usuários pelo menu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+ MySQL</dc:title>
  <dc:creator>ANDERSON SILVA VANIN</dc:creator>
  <cp:lastModifiedBy>Sergio De almeida</cp:lastModifiedBy>
  <cp:revision>22</cp:revision>
  <dcterms:created xsi:type="dcterms:W3CDTF">2021-07-21T19:12:17Z</dcterms:created>
  <dcterms:modified xsi:type="dcterms:W3CDTF">2024-05-05T14:34:37Z</dcterms:modified>
</cp:coreProperties>
</file>