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07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Prof. JAILSON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07D82-265E-4535-B126-57859362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em 2 camadas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0F287E-5CAF-4816-8687-83193542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8BAFBA-CC4A-4C8C-90AA-DD1310D3C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70" y="2136971"/>
            <a:ext cx="8663660" cy="459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1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A3BC9-D254-4A55-87E5-81A6CB7C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em 3 camadas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795A6-59DA-4754-8AC0-53C6AC79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A66AC8-EEC9-4F61-B917-BA94FA5A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97897"/>
            <a:ext cx="9906000" cy="48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590C0-7D2B-49AA-97A5-AA09AD5D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 selecionar (</a:t>
            </a:r>
            <a:r>
              <a:rPr lang="pt-BR" dirty="0" err="1"/>
              <a:t>ready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6F6673-414E-4DCC-95E7-3A0536BA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Importar os pacotes necessários e o módulo de conexão em </a:t>
            </a:r>
            <a:r>
              <a:rPr lang="pt-BR" dirty="0" err="1"/>
              <a:t>TelaUsuários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58BEDB-63F7-4DD0-9218-FB6726106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5" y="2938461"/>
            <a:ext cx="10673504" cy="264070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A4A0ECB-A200-4CC8-A96F-C05F1785498A}"/>
              </a:ext>
            </a:extLst>
          </p:cNvPr>
          <p:cNvSpPr/>
          <p:nvPr/>
        </p:nvSpPr>
        <p:spPr>
          <a:xfrm>
            <a:off x="1404730" y="4452730"/>
            <a:ext cx="6997148" cy="874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69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099A-D026-4A0E-8459-B082FC48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Declarar variáveis importantes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B8D28A-B79E-432C-9392-57E49D213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F3FEFB-4E35-43F6-99F2-44730B99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74" y="1915557"/>
            <a:ext cx="9233452" cy="483145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89D835F-6E8E-4169-95FA-AD79D56D78FB}"/>
              </a:ext>
            </a:extLst>
          </p:cNvPr>
          <p:cNvSpPr/>
          <p:nvPr/>
        </p:nvSpPr>
        <p:spPr>
          <a:xfrm>
            <a:off x="2597426" y="4532243"/>
            <a:ext cx="4651513" cy="1060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D979E-5F8F-4EE1-9C3F-B80F9C6F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Utilizar o construtor para inicializar a conexão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6E734-1642-405F-9193-40A854DA3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A41310-C141-4D9C-9ED2-3F1B9DE7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24" y="1854145"/>
            <a:ext cx="9541151" cy="500385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834F847-91A3-4C5F-A584-D77B5586C6BD}"/>
              </a:ext>
            </a:extLst>
          </p:cNvPr>
          <p:cNvSpPr/>
          <p:nvPr/>
        </p:nvSpPr>
        <p:spPr>
          <a:xfrm>
            <a:off x="3114261" y="6188765"/>
            <a:ext cx="4770782" cy="375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47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EC642-E921-45F6-8C39-81AFD26A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373D18-6A1C-4230-9678-B24B2F1EE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E87880-1B2A-4A8E-A4BD-A0F056BC7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9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CE17A-BA79-4F74-91A2-6E4DC740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 do botão consultar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8F58B-A786-4B59-9BFA-C80F46EB6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A08CEF-2609-446A-A648-0C46E5694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69" y="2977809"/>
            <a:ext cx="11212810" cy="192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5321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47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Univers Condensed Light</vt:lpstr>
      <vt:lpstr>Walbaum Display Light</vt:lpstr>
      <vt:lpstr>AngleLinesVTI</vt:lpstr>
      <vt:lpstr>Java + MySQL Parte 07</vt:lpstr>
      <vt:lpstr>Modelo em 2 camadas</vt:lpstr>
      <vt:lpstr>Modelo em 3 camadas</vt:lpstr>
      <vt:lpstr>Botão selecionar (ready)</vt:lpstr>
      <vt:lpstr>Declarar variáveis importantes</vt:lpstr>
      <vt:lpstr>Utilizar o construtor para inicializar a conexão</vt:lpstr>
      <vt:lpstr>Apresentação do PowerPoint</vt:lpstr>
      <vt:lpstr>Evento do botão consultar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Sergio De almeida</cp:lastModifiedBy>
  <cp:revision>26</cp:revision>
  <dcterms:created xsi:type="dcterms:W3CDTF">2021-07-21T19:12:17Z</dcterms:created>
  <dcterms:modified xsi:type="dcterms:W3CDTF">2024-05-05T14:35:51Z</dcterms:modified>
</cp:coreProperties>
</file>