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Prof. JAILSON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um novo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código da tela de usuários abaixo do método consultar, vamos criar o método adicionar.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57" y="3207172"/>
            <a:ext cx="6644886" cy="16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90662"/>
            <a:ext cx="108299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adicionar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008093"/>
            <a:ext cx="8343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409575"/>
            <a:ext cx="109918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3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de campos em branco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9" y="1945987"/>
            <a:ext cx="7515061" cy="41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95287"/>
            <a:ext cx="89344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285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Java + MySQL Parte 08</vt:lpstr>
      <vt:lpstr>Inserir um novo usuario</vt:lpstr>
      <vt:lpstr>Apresentação do PowerPoint</vt:lpstr>
      <vt:lpstr>Botão adicionar</vt:lpstr>
      <vt:lpstr>Apresentação do PowerPoint</vt:lpstr>
      <vt:lpstr>Validação de campos em branco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Sergio De almeida</cp:lastModifiedBy>
  <cp:revision>31</cp:revision>
  <dcterms:created xsi:type="dcterms:W3CDTF">2021-07-21T19:12:17Z</dcterms:created>
  <dcterms:modified xsi:type="dcterms:W3CDTF">2024-05-05T14:36:27Z</dcterms:modified>
</cp:coreProperties>
</file>