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09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Prof. JAILSON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F24B54-542F-42CC-8050-77A2C04CB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6" y="0"/>
            <a:ext cx="10253468" cy="676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2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F0811-2D05-4221-9335-DE117079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95F542-75C0-4884-946C-699BE01C6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0DB51B-E2CE-480B-A46F-1A570242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84" y="1224479"/>
            <a:ext cx="11253805" cy="109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9229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9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Univers Condensed Light</vt:lpstr>
      <vt:lpstr>Walbaum Display Light</vt:lpstr>
      <vt:lpstr>AngleLinesVTI</vt:lpstr>
      <vt:lpstr>Java + MySQL Parte 09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Sergio De almeida</cp:lastModifiedBy>
  <cp:revision>33</cp:revision>
  <dcterms:created xsi:type="dcterms:W3CDTF">2021-07-21T19:12:17Z</dcterms:created>
  <dcterms:modified xsi:type="dcterms:W3CDTF">2024-05-05T14:54:34Z</dcterms:modified>
</cp:coreProperties>
</file>