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18032-DFF0-43E6-914A-824E4C83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Personalização do cabeçalho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979F2-D40A-492D-8425-D5D9694A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a tabela e em propriedades escolha model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370E01-C659-456F-8064-452B44BC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94" t="15382" b="27996"/>
          <a:stretch/>
        </p:blipFill>
        <p:spPr>
          <a:xfrm>
            <a:off x="1899138" y="2627929"/>
            <a:ext cx="8918917" cy="36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867AB-7880-41A7-B5B9-CD9D872F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74842-6D45-4305-B9E5-40B6E3B3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9467A8-9F3D-4401-B22C-D40D971F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181100"/>
            <a:ext cx="58007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87999-F513-455A-9F98-D4D06895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a pesquisa de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4C1F0-8F5A-48E1-9748-7A3D8C2A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alterar a pesquisa de cliente para que os nomes dos campos sejam preenchidos corretamente.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ED19F9-22F0-46C9-93A5-B1B846363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4" y="3121093"/>
            <a:ext cx="11522001" cy="16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8F189-F80F-45C9-B89D-D5DCF532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Limpando os campos do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82F7A-FC85-4896-9FA3-0EA54801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Abaixo do método remover, crie um novo método chamado limpar.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F8BC36-7488-4D57-A039-38B0CE39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84" y="2527494"/>
            <a:ext cx="6708237" cy="22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8F189-F80F-45C9-B89D-D5DCF532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Limpando os campos do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82F7A-FC85-4896-9FA3-0EA54801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Recorte e copie as opções de limpar campos do método adicionar, faça a chamada do método limpar e cole no método limpar as instruções de limpeza de campos.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25FADA-960A-45BC-84FF-AAEE7991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9" y="2949373"/>
            <a:ext cx="6107576" cy="31786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4AF877-AB34-43BE-A122-98F1357B1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01" y="4021766"/>
            <a:ext cx="4752390" cy="14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A007A-93E3-453C-9875-5368A556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Aproveite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A51DC-EF68-43A6-BE12-6ABB365D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Repare que a ação de limpar campos aparecem em outros métodos também. Sempre que precisar limpar campos faça a chamada para o método limpar.</a:t>
            </a:r>
          </a:p>
        </p:txBody>
      </p:sp>
    </p:spTree>
    <p:extLst>
      <p:ext uri="{BB962C8B-B14F-4D97-AF65-F5344CB8AC3E}">
        <p14:creationId xmlns:p14="http://schemas.microsoft.com/office/powerpoint/2010/main" val="46195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E8FA0-3B62-46A4-872F-3DFA2846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31FD7-FA3E-4F1F-BD27-0B8EB98F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tela de usuários, crie o método limpar e faça as mesmas alterações para reaproveitamento </a:t>
            </a:r>
            <a:r>
              <a:rPr lang="pt-BR"/>
              <a:t>de código.</a:t>
            </a:r>
          </a:p>
        </p:txBody>
      </p:sp>
    </p:spTree>
    <p:extLst>
      <p:ext uri="{BB962C8B-B14F-4D97-AF65-F5344CB8AC3E}">
        <p14:creationId xmlns:p14="http://schemas.microsoft.com/office/powerpoint/2010/main" val="19950772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143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Univers Condensed Light</vt:lpstr>
      <vt:lpstr>Walbaum Display Light</vt:lpstr>
      <vt:lpstr>AngleLinesVTI</vt:lpstr>
      <vt:lpstr>Java + MySQL Parte 15</vt:lpstr>
      <vt:lpstr>Personalização do cabeçalho da tabela</vt:lpstr>
      <vt:lpstr>Apresentação do PowerPoint</vt:lpstr>
      <vt:lpstr>Alterar a pesquisa de clientes</vt:lpstr>
      <vt:lpstr>Limpando os campos do formulário</vt:lpstr>
      <vt:lpstr>Limpando os campos do formulário</vt:lpstr>
      <vt:lpstr>Aproveite código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53</cp:revision>
  <dcterms:created xsi:type="dcterms:W3CDTF">2021-07-21T19:12:17Z</dcterms:created>
  <dcterms:modified xsi:type="dcterms:W3CDTF">2024-05-05T14:57:55Z</dcterms:modified>
</cp:coreProperties>
</file>