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9CE81-C874-4F16-830E-C0488975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7DAB7-159D-4ABF-9632-0AA60A6A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24E725-C355-42BA-928C-D0E57018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1" y="1224479"/>
            <a:ext cx="11612757" cy="4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9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4EDD6-03F7-407C-875C-19BE258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EE88079-1B9F-456F-9578-6F442C52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351" y="2708263"/>
            <a:ext cx="6648450" cy="92392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3B4EB1-E99C-413C-8391-AD0285FC0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4" t="30287" r="62151" b="55030"/>
          <a:stretch/>
        </p:blipFill>
        <p:spPr>
          <a:xfrm>
            <a:off x="2330351" y="1333115"/>
            <a:ext cx="6602489" cy="12210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56DD56-7A1C-4BA7-A3CA-4BF020024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3" t="32735" r="61802" b="56933"/>
          <a:stretch/>
        </p:blipFill>
        <p:spPr>
          <a:xfrm>
            <a:off x="2330351" y="3786326"/>
            <a:ext cx="6793937" cy="8841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7DF804-A4BC-4095-92C1-6960E7C75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913" y="4824606"/>
            <a:ext cx="6791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3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ECD9E-A645-41EE-823C-B5006A2B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03645"/>
            <a:ext cx="9906000" cy="525071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Os radio </a:t>
            </a:r>
            <a:r>
              <a:rPr lang="pt-BR" dirty="0" err="1"/>
              <a:t>butons</a:t>
            </a:r>
            <a:r>
              <a:rPr lang="pt-BR" dirty="0"/>
              <a:t>  não podem ser inicializados sem estar com pelo menos uma opção marcada pois na tabela do banco de dados não é permitido valor nulo. Então vamos alterar a inicialização da tela para que uma opção já apareça selecionada.</a:t>
            </a:r>
          </a:p>
        </p:txBody>
      </p:sp>
    </p:spTree>
    <p:extLst>
      <p:ext uri="{BB962C8B-B14F-4D97-AF65-F5344CB8AC3E}">
        <p14:creationId xmlns:p14="http://schemas.microsoft.com/office/powerpoint/2010/main" val="283524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9E21F-51C4-4EAA-A3D0-AB894637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no formulário para adicionar um evento.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1F5E0-7E82-4BD1-B35E-7432A32D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E9F045-0D57-4D29-A599-17CD31772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4" t="36269" r="59186" b="23761"/>
          <a:stretch/>
        </p:blipFill>
        <p:spPr>
          <a:xfrm>
            <a:off x="2390514" y="1915557"/>
            <a:ext cx="6438054" cy="3344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50482A-8F50-4F9B-8CF4-1D2037CD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66" y="5443428"/>
            <a:ext cx="7524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4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3A955-5287-464B-A34E-43E14E67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método para emitir uma nova 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F0FADA8-F964-7799-8AED-5F065C598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613" y="1995055"/>
            <a:ext cx="6261953" cy="40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2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979DF-8232-4ECB-8C53-42725C2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Vincular um cliente à 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CC6E9-0D26-4941-9206-DFCEF8E6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30582"/>
            <a:ext cx="5336177" cy="300339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Importar as bibliotecas e classes necessárias em </a:t>
            </a:r>
            <a:r>
              <a:rPr lang="pt-BR" dirty="0" err="1"/>
              <a:t>TelaOS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F9A61E-57E5-41F5-BF84-DCB954B8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77" y="2451881"/>
            <a:ext cx="5483109" cy="31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DDDC-3319-4F7A-8CC4-DDEDA87B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87FEB-03DE-4662-9F78-B6D2A12B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D76DB1-E08A-4D73-AF28-76DD41A5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71" y="244873"/>
            <a:ext cx="7054439" cy="21249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18D100-66EE-4BA4-8A8D-1A323259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68" y="2463850"/>
            <a:ext cx="7573643" cy="41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DBEA4-6ECC-4699-9D61-31AC8716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Usar a mesma </a:t>
            </a:r>
            <a:r>
              <a:rPr lang="pt-BR" dirty="0" err="1"/>
              <a:t>idéia</a:t>
            </a:r>
            <a:r>
              <a:rPr lang="pt-BR" dirty="0"/>
              <a:t> da tela de clientes na pesquisa avançada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E041E-85D6-414F-A2A0-2D0BB07D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9C77D3-9B3B-4DCD-A64C-C7E8BF68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42" y="2203687"/>
            <a:ext cx="11424716" cy="36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B509D-EAA1-4203-97C5-397E411A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DDD085D-75A5-4818-8759-ED48FD9B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13" y="4405537"/>
            <a:ext cx="9017133" cy="127937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840D8F-0D6B-43FD-AC84-53A1D89E2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57" t="21042" r="63634" b="38173"/>
          <a:stretch/>
        </p:blipFill>
        <p:spPr>
          <a:xfrm>
            <a:off x="372139" y="499133"/>
            <a:ext cx="5031093" cy="33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4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FFEE4-8BDC-4C07-AA0C-FC21642F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o id do cliente para criar o vinculo com a 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355CB-FBC5-4937-BE61-C30958A5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81C3EB-BAEC-435A-8D89-CCE044E2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7" y="2916891"/>
            <a:ext cx="11434339" cy="22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66FF6-5876-4200-B12D-7BFE0310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para quando clicar na tabela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2C32F33-181D-4141-AFCB-66277F4B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626" y="4905741"/>
            <a:ext cx="6934200" cy="113347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0764C1-2F23-4895-941E-E34664F2C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26481" r="53779" b="30015"/>
          <a:stretch/>
        </p:blipFill>
        <p:spPr>
          <a:xfrm>
            <a:off x="350874" y="1915557"/>
            <a:ext cx="4660556" cy="27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8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AF023-C611-44E5-BAFD-E1723EB6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1057"/>
            <a:ext cx="9906000" cy="1382156"/>
          </a:xfrm>
        </p:spPr>
        <p:txBody>
          <a:bodyPr/>
          <a:lstStyle/>
          <a:p>
            <a:pPr algn="ctr"/>
            <a:r>
              <a:rPr lang="pt-BR" dirty="0"/>
              <a:t>Emitir a ordem de serviço de um cliente</a:t>
            </a:r>
          </a:p>
        </p:txBody>
      </p:sp>
    </p:spTree>
    <p:extLst>
      <p:ext uri="{BB962C8B-B14F-4D97-AF65-F5344CB8AC3E}">
        <p14:creationId xmlns:p14="http://schemas.microsoft.com/office/powerpoint/2010/main" val="303702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1829-DCE6-4C0A-AFA3-FAF4C911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a tabela ordem de serviço no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67C96-DB42-4E00-8399-FF869480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D74C2A-61B8-4C59-9C59-6B41B895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1" y="1940553"/>
            <a:ext cx="11665043" cy="476859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12E1131-8AEC-4143-9B66-AD8818093D5E}"/>
              </a:ext>
            </a:extLst>
          </p:cNvPr>
          <p:cNvSpPr/>
          <p:nvPr/>
        </p:nvSpPr>
        <p:spPr>
          <a:xfrm>
            <a:off x="393405" y="4104167"/>
            <a:ext cx="5560828" cy="627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7737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128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Univers Condensed Light</vt:lpstr>
      <vt:lpstr>Walbaum Display Light</vt:lpstr>
      <vt:lpstr>AngleLinesVTI</vt:lpstr>
      <vt:lpstr>Java + MySQL Parte 17</vt:lpstr>
      <vt:lpstr>Vincular um cliente à OS</vt:lpstr>
      <vt:lpstr>Apresentação do PowerPoint</vt:lpstr>
      <vt:lpstr>Usar a mesma idéia da tela de clientes na pesquisa avançada</vt:lpstr>
      <vt:lpstr>Apresentação do PowerPoint</vt:lpstr>
      <vt:lpstr>Buscando o id do cliente para criar o vinculo com a os</vt:lpstr>
      <vt:lpstr>Evento para quando clicar na tabela</vt:lpstr>
      <vt:lpstr>Emitir a ordem de serviço de um cliente</vt:lpstr>
      <vt:lpstr>Modificando a tabela ordem de serviço no banco de dados</vt:lpstr>
      <vt:lpstr>Apresentação do PowerPoint</vt:lpstr>
      <vt:lpstr>Apresentação do PowerPoint</vt:lpstr>
      <vt:lpstr>Os radio butons  não podem ser inicializados sem estar com pelo menos uma opção marcada pois na tabela do banco de dados não é permitido valor nulo. Então vamos alterar a inicialização da tela para que uma opção já apareça selecionada.</vt:lpstr>
      <vt:lpstr>Clique no formulário para adicionar um evento.</vt:lpstr>
      <vt:lpstr>Criando o método para emitir uma nova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67</cp:revision>
  <dcterms:created xsi:type="dcterms:W3CDTF">2021-07-21T19:12:17Z</dcterms:created>
  <dcterms:modified xsi:type="dcterms:W3CDTF">2024-05-05T15:01:30Z</dcterms:modified>
</cp:coreProperties>
</file>