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os (</a:t>
            </a:r>
            <a:r>
              <a:rPr lang="pt-BR" dirty="0" err="1"/>
              <a:t>update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método para alterar as 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14" y="3134546"/>
            <a:ext cx="9506770" cy="2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7" y="1207103"/>
            <a:ext cx="5568395" cy="48268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67862" y="1587062"/>
            <a:ext cx="2017986" cy="809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43227" y="5580993"/>
            <a:ext cx="2017986" cy="410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79476" y="3158875"/>
            <a:ext cx="423566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ESTES CAMPOS NÃO PODEM SER ALTERADOS NA CONSULTA COM UPDATE!</a:t>
            </a:r>
          </a:p>
        </p:txBody>
      </p:sp>
      <p:cxnSp>
        <p:nvCxnSpPr>
          <p:cNvPr id="9" name="Conector de Seta Reta 8"/>
          <p:cNvCxnSpPr>
            <a:stCxn id="7" idx="1"/>
            <a:endCxn id="5" idx="3"/>
          </p:cNvCxnSpPr>
          <p:nvPr/>
        </p:nvCxnSpPr>
        <p:spPr>
          <a:xfrm flipH="1" flipV="1">
            <a:off x="2385848" y="1991711"/>
            <a:ext cx="4193628" cy="1628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1"/>
            <a:endCxn id="6" idx="3"/>
          </p:cNvCxnSpPr>
          <p:nvPr/>
        </p:nvCxnSpPr>
        <p:spPr>
          <a:xfrm flipH="1">
            <a:off x="2361213" y="3620540"/>
            <a:ext cx="4218263" cy="2165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43227" y="2453375"/>
            <a:ext cx="2017986" cy="30435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579475" y="4497142"/>
            <a:ext cx="4235669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ESTES CAMPOS SERÃO UTILIZADOS NA CONSULTA UPDATE!</a:t>
            </a:r>
          </a:p>
        </p:txBody>
      </p:sp>
      <p:cxnSp>
        <p:nvCxnSpPr>
          <p:cNvPr id="15" name="Conector de Seta Reta 14"/>
          <p:cNvCxnSpPr>
            <a:stCxn id="14" idx="1"/>
            <a:endCxn id="13" idx="3"/>
          </p:cNvCxnSpPr>
          <p:nvPr/>
        </p:nvCxnSpPr>
        <p:spPr>
          <a:xfrm flipH="1" flipV="1">
            <a:off x="2361213" y="3975143"/>
            <a:ext cx="4218262" cy="845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1"/>
            <a:ext cx="12139979" cy="53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1"/>
            <a:ext cx="12192000" cy="56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4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352"/>
            <a:ext cx="12192000" cy="19785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0" y="4594499"/>
            <a:ext cx="9248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179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40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Java + MySQL Parte 19</vt:lpstr>
      <vt:lpstr>Alterar os (update)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79</cp:revision>
  <dcterms:created xsi:type="dcterms:W3CDTF">2021-07-21T19:12:17Z</dcterms:created>
  <dcterms:modified xsi:type="dcterms:W3CDTF">2024-05-05T15:04:19Z</dcterms:modified>
</cp:coreProperties>
</file>