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Projeto do CRUD/ MySQL em </a:t>
            </a:r>
            <a:r>
              <a:rPr lang="pt-BR" dirty="0" err="1"/>
              <a:t>Servlet.Java</a:t>
            </a:r>
            <a:r>
              <a:rPr lang="pt-BR" dirty="0"/>
              <a:t> +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</a:t>
            </a:r>
            <a:r>
              <a:rPr lang="pt-BR" dirty="0" err="1"/>
              <a:t>Jailson</a:t>
            </a:r>
            <a:endParaRPr lang="pt-BR" dirty="0"/>
          </a:p>
          <a:p>
            <a:pPr algn="l"/>
            <a:r>
              <a:rPr lang="pt-BR" dirty="0"/>
              <a:t>Aluno </a:t>
            </a:r>
            <a:r>
              <a:rPr lang="pt-BR" dirty="0" err="1"/>
              <a:t>sergio</a:t>
            </a:r>
            <a:r>
              <a:rPr lang="pt-BR" dirty="0"/>
              <a:t> de almeida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1212-6C38-4A18-A064-1ACCFA6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USUÁRIO ADM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E4085-42D0-4F35-999D-2E0DF6CD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55873A-A48F-461C-B437-C78FAE16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83" r="28959"/>
          <a:stretch/>
        </p:blipFill>
        <p:spPr>
          <a:xfrm>
            <a:off x="844061" y="1426128"/>
            <a:ext cx="5976189" cy="50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D890C-F578-4497-A685-FA1DA6C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-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2ED9F-4E62-4B08-962A-E8710999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B61A97-DBAC-42AE-AA94-9C98CE14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9" r="27372"/>
          <a:stretch/>
        </p:blipFill>
        <p:spPr>
          <a:xfrm>
            <a:off x="450166" y="1644242"/>
            <a:ext cx="6034524" cy="48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E8DA-B9B3-49AD-8831-91E52904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ORDEM DE 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91C135-999E-4D09-902F-7D985859D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1" r="26551"/>
          <a:stretch/>
        </p:blipFill>
        <p:spPr>
          <a:xfrm>
            <a:off x="1143000" y="1915557"/>
            <a:ext cx="5601749" cy="4409042"/>
          </a:xfrm>
        </p:spPr>
      </p:pic>
    </p:spTree>
    <p:extLst>
      <p:ext uri="{BB962C8B-B14F-4D97-AF65-F5344CB8AC3E}">
        <p14:creationId xmlns:p14="http://schemas.microsoft.com/office/powerpoint/2010/main" val="250964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C115-4C71-4FE0-ABEF-B36833DF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– CADASTRO DE USUÁRIOS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10A6D2-7B94-4424-822A-690B8BF0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4" r="25280"/>
          <a:stretch/>
        </p:blipFill>
        <p:spPr>
          <a:xfrm>
            <a:off x="951862" y="1761689"/>
            <a:ext cx="5079822" cy="4064742"/>
          </a:xfrm>
        </p:spPr>
      </p:pic>
    </p:spTree>
    <p:extLst>
      <p:ext uri="{BB962C8B-B14F-4D97-AF65-F5344CB8AC3E}">
        <p14:creationId xmlns:p14="http://schemas.microsoft.com/office/powerpoint/2010/main" val="123289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4D29-7025-47E5-9805-1E10482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36BA79-56C4-4D38-8CA6-29F4376E5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2988469"/>
            <a:ext cx="3829050" cy="2066925"/>
          </a:xfrm>
        </p:spPr>
      </p:pic>
    </p:spTree>
    <p:extLst>
      <p:ext uri="{BB962C8B-B14F-4D97-AF65-F5344CB8AC3E}">
        <p14:creationId xmlns:p14="http://schemas.microsoft.com/office/powerpoint/2010/main" val="29721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7987-157C-4ABC-9FDF-DB0B69B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2D4F0-F6C9-412A-AF56-5A85DBE2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DE ORDEM DE SERVIÇO </a:t>
            </a:r>
            <a:r>
              <a:rPr lang="pt-BR" dirty="0"/>
              <a:t>– ASSISTÊNCIA TÉCNICA EM COMPUTADORES</a:t>
            </a:r>
          </a:p>
          <a:p>
            <a:pPr marL="0" indent="0">
              <a:buNone/>
            </a:pPr>
            <a:r>
              <a:rPr lang="pt-BR" dirty="0"/>
              <a:t>A ideia é a elaboração de um projeto para uma empresa de assistência técnica de computadores onde deveremos ter um controle de acesso para usuários comuns e administrativos os quais terão acessos ao sistema de forma diferente.</a:t>
            </a:r>
          </a:p>
        </p:txBody>
      </p:sp>
    </p:spTree>
    <p:extLst>
      <p:ext uri="{BB962C8B-B14F-4D97-AF65-F5344CB8AC3E}">
        <p14:creationId xmlns:p14="http://schemas.microsoft.com/office/powerpoint/2010/main" val="267552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834AE-38F9-4370-85F3-6E9B31F9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1470A-4B39-42FD-8068-E2345DC5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Cliente</a:t>
            </a:r>
          </a:p>
          <a:p>
            <a:r>
              <a:rPr lang="pt-BR" dirty="0"/>
              <a:t>Emissão de OS</a:t>
            </a:r>
          </a:p>
          <a:p>
            <a:r>
              <a:rPr lang="pt-BR" dirty="0"/>
              <a:t>Relatório de serviços</a:t>
            </a:r>
          </a:p>
        </p:txBody>
      </p:sp>
    </p:spTree>
    <p:extLst>
      <p:ext uri="{BB962C8B-B14F-4D97-AF65-F5344CB8AC3E}">
        <p14:creationId xmlns:p14="http://schemas.microsoft.com/office/powerpoint/2010/main" val="37719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1D9D4-9FEF-41DA-B2F8-31A2C3A3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E8508-A545-4008-B8F6-83F2FC07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existir nenhuma OS sem cliente vinculado.</a:t>
            </a:r>
          </a:p>
          <a:p>
            <a:r>
              <a:rPr lang="pt-BR" dirty="0"/>
              <a:t>O sistema deverá gerar automaticamente data e hora na emissão da OS</a:t>
            </a:r>
          </a:p>
          <a:p>
            <a:r>
              <a:rPr lang="pt-BR" b="1" dirty="0"/>
              <a:t>Somente o gestor pode ter acesso ao relatório de serviços </a:t>
            </a:r>
            <a:r>
              <a:rPr lang="pt-BR" dirty="0"/>
              <a:t>(Tela de Login)</a:t>
            </a:r>
          </a:p>
        </p:txBody>
      </p:sp>
    </p:spTree>
    <p:extLst>
      <p:ext uri="{BB962C8B-B14F-4D97-AF65-F5344CB8AC3E}">
        <p14:creationId xmlns:p14="http://schemas.microsoft.com/office/powerpoint/2010/main" val="243777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do banco: </a:t>
            </a:r>
            <a:r>
              <a:rPr lang="pt-BR" b="1" i="1" dirty="0" err="1">
                <a:solidFill>
                  <a:srgbClr val="FF0000"/>
                </a:solidFill>
              </a:rPr>
              <a:t>dblojaetec</a:t>
            </a:r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/>
              <a:t>Criar a tabela </a:t>
            </a:r>
            <a:r>
              <a:rPr lang="pt-BR" b="1" i="1" dirty="0" err="1">
                <a:solidFill>
                  <a:srgbClr val="FF0000"/>
                </a:solidFill>
              </a:rPr>
              <a:t>usuarios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iduser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endParaRPr lang="pt-BR" dirty="0"/>
          </a:p>
          <a:p>
            <a:pPr lvl="1"/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fone </a:t>
            </a:r>
            <a:r>
              <a:rPr lang="pt-BR" dirty="0" err="1"/>
              <a:t>varchar</a:t>
            </a:r>
            <a:r>
              <a:rPr lang="pt-BR" dirty="0"/>
              <a:t>(15)</a:t>
            </a:r>
          </a:p>
          <a:p>
            <a:pPr lvl="1"/>
            <a:r>
              <a:rPr lang="pt-BR" dirty="0"/>
              <a:t>login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unique</a:t>
            </a:r>
            <a:endParaRPr lang="pt-BR" dirty="0"/>
          </a:p>
          <a:p>
            <a:pPr lvl="1"/>
            <a:r>
              <a:rPr lang="pt-BR" dirty="0"/>
              <a:t>senha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 err="1">
                <a:solidFill>
                  <a:srgbClr val="FF0000"/>
                </a:solidFill>
              </a:rPr>
              <a:t>usuarios</a:t>
            </a:r>
            <a:r>
              <a:rPr lang="pt-BR" dirty="0"/>
              <a:t> insira um registro nesta tabela.</a:t>
            </a:r>
          </a:p>
        </p:txBody>
      </p:sp>
    </p:spTree>
    <p:extLst>
      <p:ext uri="{BB962C8B-B14F-4D97-AF65-F5344CB8AC3E}">
        <p14:creationId xmlns:p14="http://schemas.microsoft.com/office/powerpoint/2010/main" val="57061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a tabela </a:t>
            </a:r>
            <a:r>
              <a:rPr lang="pt-BR" b="1" i="1" dirty="0">
                <a:solidFill>
                  <a:srgbClr val="FF0000"/>
                </a:solidFill>
              </a:rPr>
              <a:t>clientes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idcli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endParaRPr lang="pt-BR" dirty="0"/>
          </a:p>
          <a:p>
            <a:pPr lvl="1"/>
            <a:r>
              <a:rPr lang="pt-BR" dirty="0" err="1"/>
              <a:t>nomecli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endcli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</a:t>
            </a:r>
          </a:p>
          <a:p>
            <a:pPr lvl="1"/>
            <a:r>
              <a:rPr lang="pt-BR" dirty="0" err="1"/>
              <a:t>fonecli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emailcli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</a:p>
          <a:p>
            <a:pPr lvl="1"/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>
                <a:solidFill>
                  <a:srgbClr val="FF0000"/>
                </a:solidFill>
              </a:rPr>
              <a:t>clientes</a:t>
            </a:r>
            <a:r>
              <a:rPr lang="pt-BR" dirty="0"/>
              <a:t> insira alguns registros nesta tabela.</a:t>
            </a:r>
          </a:p>
        </p:txBody>
      </p:sp>
    </p:spTree>
    <p:extLst>
      <p:ext uri="{BB962C8B-B14F-4D97-AF65-F5344CB8AC3E}">
        <p14:creationId xmlns:p14="http://schemas.microsoft.com/office/powerpoint/2010/main" val="33249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AAFB-C561-42D7-96E2-6A339E50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Criar a tabela </a:t>
            </a:r>
            <a:r>
              <a:rPr lang="pt-BR" b="1" i="1" dirty="0" err="1">
                <a:solidFill>
                  <a:srgbClr val="FF0000"/>
                </a:solidFill>
              </a:rPr>
              <a:t>ordem_servico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auto_incremente</a:t>
            </a:r>
            <a:r>
              <a:rPr lang="pt-BR" dirty="0"/>
              <a:t>,</a:t>
            </a:r>
          </a:p>
          <a:p>
            <a:pPr lvl="1"/>
            <a:r>
              <a:rPr lang="pt-BR" dirty="0" err="1"/>
              <a:t>data_os</a:t>
            </a:r>
            <a:r>
              <a:rPr lang="pt-BR" dirty="0"/>
              <a:t> </a:t>
            </a:r>
            <a:r>
              <a:rPr lang="pt-BR" dirty="0" err="1"/>
              <a:t>timestamp</a:t>
            </a:r>
            <a:r>
              <a:rPr lang="pt-BR" dirty="0"/>
              <a:t> default </a:t>
            </a:r>
            <a:r>
              <a:rPr lang="pt-BR" dirty="0" err="1"/>
              <a:t>current_timestamp</a:t>
            </a:r>
            <a:endParaRPr lang="pt-BR" dirty="0"/>
          </a:p>
          <a:p>
            <a:pPr lvl="1"/>
            <a:r>
              <a:rPr lang="pt-BR" dirty="0"/>
              <a:t>equipamento </a:t>
            </a:r>
            <a:r>
              <a:rPr lang="pt-BR" dirty="0" err="1"/>
              <a:t>varchar</a:t>
            </a:r>
            <a:r>
              <a:rPr lang="pt-BR" dirty="0"/>
              <a:t>(150)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defeito  </a:t>
            </a:r>
            <a:r>
              <a:rPr lang="pt-BR" dirty="0" err="1"/>
              <a:t>varchar</a:t>
            </a:r>
            <a:r>
              <a:rPr lang="pt-BR" dirty="0"/>
              <a:t>(150)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servico</a:t>
            </a:r>
            <a:r>
              <a:rPr lang="pt-BR" dirty="0"/>
              <a:t>  </a:t>
            </a:r>
            <a:r>
              <a:rPr lang="pt-BR" dirty="0" err="1"/>
              <a:t>varchar</a:t>
            </a:r>
            <a:r>
              <a:rPr lang="pt-BR" dirty="0"/>
              <a:t>(150)</a:t>
            </a:r>
          </a:p>
          <a:p>
            <a:pPr lvl="1"/>
            <a:r>
              <a:rPr lang="pt-BR" dirty="0" err="1"/>
              <a:t>tecnico</a:t>
            </a:r>
            <a:r>
              <a:rPr lang="pt-BR" dirty="0"/>
              <a:t>  </a:t>
            </a:r>
            <a:r>
              <a:rPr lang="pt-BR" dirty="0" err="1"/>
              <a:t>varchar</a:t>
            </a:r>
            <a:r>
              <a:rPr lang="pt-BR" dirty="0"/>
              <a:t>(30)</a:t>
            </a:r>
          </a:p>
          <a:p>
            <a:pPr lvl="1"/>
            <a:r>
              <a:rPr lang="pt-BR" dirty="0"/>
              <a:t>valor decimal(10,2)</a:t>
            </a:r>
          </a:p>
          <a:p>
            <a:pPr lvl="1"/>
            <a:r>
              <a:rPr lang="pt-BR" dirty="0" err="1"/>
              <a:t>idcli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idcli</a:t>
            </a:r>
            <a:r>
              <a:rPr lang="pt-BR" dirty="0"/>
              <a:t>) </a:t>
            </a:r>
            <a:r>
              <a:rPr lang="pt-BR" dirty="0" err="1"/>
              <a:t>references</a:t>
            </a:r>
            <a:r>
              <a:rPr lang="pt-BR" dirty="0"/>
              <a:t>  clientes(</a:t>
            </a:r>
            <a:r>
              <a:rPr lang="pt-BR" dirty="0" err="1"/>
              <a:t>idcli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Após criar a tabela </a:t>
            </a:r>
            <a:r>
              <a:rPr lang="pt-BR" b="1" i="1" dirty="0" err="1">
                <a:solidFill>
                  <a:srgbClr val="FF0000"/>
                </a:solidFill>
              </a:rPr>
              <a:t>ordem_serviço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dirty="0"/>
              <a:t> insira um registro nesta tabela.</a:t>
            </a:r>
          </a:p>
        </p:txBody>
      </p:sp>
    </p:spTree>
    <p:extLst>
      <p:ext uri="{BB962C8B-B14F-4D97-AF65-F5344CB8AC3E}">
        <p14:creationId xmlns:p14="http://schemas.microsoft.com/office/powerpoint/2010/main" val="13960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45A6-E417-4943-8D31-D94BEE3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87378A-6B7D-4638-9821-97966B5A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55" y="1728421"/>
            <a:ext cx="7158805" cy="4756785"/>
          </a:xfrm>
        </p:spPr>
      </p:pic>
    </p:spTree>
    <p:extLst>
      <p:ext uri="{BB962C8B-B14F-4D97-AF65-F5344CB8AC3E}">
        <p14:creationId xmlns:p14="http://schemas.microsoft.com/office/powerpoint/2010/main" val="18618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D1F6A-A1FF-45DB-A5F9-0C6E5A8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0E238-26C5-4E93-82FF-DB67C8B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64B579-5A90-4478-9EAE-72050B0E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6" y="2142094"/>
            <a:ext cx="4810125" cy="2800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5FBE51-7296-476A-B3FF-DBAFB641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19" y="2580244"/>
            <a:ext cx="3514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388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Projeto do CRUD/ MySQL em Servlet.Java + MySQL</vt:lpstr>
      <vt:lpstr>O Projeto</vt:lpstr>
      <vt:lpstr>ANÁLISE DE REQUISITOS</vt:lpstr>
      <vt:lpstr>restrições</vt:lpstr>
      <vt:lpstr>Criar um banco de dados</vt:lpstr>
      <vt:lpstr>Criar um banco de dados</vt:lpstr>
      <vt:lpstr>Criar um banco de dados</vt:lpstr>
      <vt:lpstr>Criar um banco de dados</vt:lpstr>
      <vt:lpstr>Telas</vt:lpstr>
      <vt:lpstr>Tela – USUÁRIO ADM</vt:lpstr>
      <vt:lpstr>TELA - CLIENTES</vt:lpstr>
      <vt:lpstr>TELA – ORDEM DE SERVIÇO</vt:lpstr>
      <vt:lpstr>TELA – CADASTRO DE USUÁRIOS</vt:lpstr>
      <vt:lpstr>MENU SAIR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5</cp:revision>
  <dcterms:created xsi:type="dcterms:W3CDTF">2021-07-21T19:12:17Z</dcterms:created>
  <dcterms:modified xsi:type="dcterms:W3CDTF">2024-05-05T15:07:33Z</dcterms:modified>
</cp:coreProperties>
</file>