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06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Prof. JAILSON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2234E-4BA0-49A0-96CE-2DCDFB40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21C385-5542-4D0F-B6E2-040B862D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F87DC730-4064-4187-8649-9705CBCB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01" y="297144"/>
            <a:ext cx="9573804" cy="626371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DA58629-86E2-4EF2-BDB0-8C0988CAAF49}"/>
              </a:ext>
            </a:extLst>
          </p:cNvPr>
          <p:cNvSpPr/>
          <p:nvPr/>
        </p:nvSpPr>
        <p:spPr>
          <a:xfrm>
            <a:off x="892101" y="3216965"/>
            <a:ext cx="1254751" cy="3343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46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6F869-182B-47D2-BF75-FF6F2D71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Usuários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192A32-AC92-462E-ACB6-0A4AEA1F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é criar um CRUD para a tabela de usuários onde seja possível, consultar, inserir, alterar ou remover um cadastro de usuário.</a:t>
            </a:r>
          </a:p>
          <a:p>
            <a:r>
              <a:rPr lang="pt-BR" dirty="0"/>
              <a:t>Próximo passo é colocar as </a:t>
            </a:r>
            <a:r>
              <a:rPr lang="pt-BR" dirty="0" err="1"/>
              <a:t>labels</a:t>
            </a:r>
            <a:r>
              <a:rPr lang="pt-BR" dirty="0"/>
              <a:t> e as caixas de input para os dados de usuários na Tela Usuários.</a:t>
            </a:r>
          </a:p>
        </p:txBody>
      </p:sp>
    </p:spTree>
    <p:extLst>
      <p:ext uri="{BB962C8B-B14F-4D97-AF65-F5344CB8AC3E}">
        <p14:creationId xmlns:p14="http://schemas.microsoft.com/office/powerpoint/2010/main" val="393767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4B5FD-0840-4F57-A62D-547A8429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Usuários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C3110D-B419-4C16-9FD6-1C28C97C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B704790-3BCA-4E28-9C1C-729B49CF1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17" y="1474402"/>
            <a:ext cx="8163365" cy="53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0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649FD-230F-4D49-B768-451CF83B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" name="Espaço Reservado para Conteúdo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5A78BFD-6946-4A00-B2D0-3EE266BF3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14" y="4663523"/>
            <a:ext cx="4676775" cy="1209675"/>
          </a:xfrm>
        </p:spPr>
      </p:pic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94FFBFA-FD42-4FFD-8B06-74AE552F2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39" y="119468"/>
            <a:ext cx="4619625" cy="1228725"/>
          </a:xfrm>
          <a:prstGeom prst="rect">
            <a:avLst/>
          </a:prstGeo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CD2489E-E652-4B0F-BCFD-A16ECCB9E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9" y="1589639"/>
            <a:ext cx="4743450" cy="1266825"/>
          </a:xfrm>
          <a:prstGeom prst="rect">
            <a:avLst/>
          </a:prstGeom>
        </p:spPr>
      </p:pic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D005545-BB2E-417A-AEC9-2906140B6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39" y="3097910"/>
            <a:ext cx="4438650" cy="1266825"/>
          </a:xfrm>
          <a:prstGeom prst="rect">
            <a:avLst/>
          </a:prstGeom>
        </p:spPr>
      </p:pic>
      <p:pic>
        <p:nvPicPr>
          <p:cNvPr id="13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854E008-7119-44F7-9AA3-34DC618A0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7863" y="119468"/>
            <a:ext cx="4705350" cy="1257300"/>
          </a:xfrm>
          <a:prstGeom prst="rect">
            <a:avLst/>
          </a:prstGeom>
        </p:spPr>
      </p:pic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B6E57E2-6E6C-4840-BBFF-645D77030F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4295" y="1474401"/>
            <a:ext cx="4638675" cy="1276350"/>
          </a:xfrm>
          <a:prstGeom prst="rect">
            <a:avLst/>
          </a:prstGeom>
        </p:spPr>
      </p:pic>
      <p:pic>
        <p:nvPicPr>
          <p:cNvPr id="17" name="Imagem 1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92B746E-D343-4137-B522-1FFED1ECDF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295" y="2945200"/>
            <a:ext cx="2800350" cy="1162050"/>
          </a:xfrm>
          <a:prstGeom prst="rect">
            <a:avLst/>
          </a:prstGeom>
        </p:spPr>
      </p:pic>
      <p:pic>
        <p:nvPicPr>
          <p:cNvPr id="19" name="Imagem 18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0C018C52-9D9B-4D49-A89E-57286B7BA8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9404" y="2945200"/>
            <a:ext cx="2790825" cy="1171575"/>
          </a:xfrm>
          <a:prstGeom prst="rect">
            <a:avLst/>
          </a:prstGeom>
        </p:spPr>
      </p:pic>
      <p:pic>
        <p:nvPicPr>
          <p:cNvPr id="21" name="Imagem 2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0637407-756A-490B-BABB-E50D613213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4295" y="4351894"/>
            <a:ext cx="2762250" cy="1181100"/>
          </a:xfrm>
          <a:prstGeom prst="rect">
            <a:avLst/>
          </a:prstGeom>
        </p:spPr>
      </p:pic>
      <p:pic>
        <p:nvPicPr>
          <p:cNvPr id="23" name="Imagem 2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929A280-4A37-4B8D-940A-AA130A72B8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4166" y="4364735"/>
            <a:ext cx="2781300" cy="1190625"/>
          </a:xfrm>
          <a:prstGeom prst="rect">
            <a:avLst/>
          </a:prstGeom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4AF4296-8E4F-4199-B067-8F1DBD4B3C36}"/>
              </a:ext>
            </a:extLst>
          </p:cNvPr>
          <p:cNvCxnSpPr>
            <a:cxnSpLocks/>
          </p:cNvCxnSpPr>
          <p:nvPr/>
        </p:nvCxnSpPr>
        <p:spPr>
          <a:xfrm>
            <a:off x="1457739" y="533401"/>
            <a:ext cx="1086678" cy="496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C67C388-99A6-473E-96A3-868D20D67B0F}"/>
              </a:ext>
            </a:extLst>
          </p:cNvPr>
          <p:cNvCxnSpPr>
            <a:cxnSpLocks/>
          </p:cNvCxnSpPr>
          <p:nvPr/>
        </p:nvCxnSpPr>
        <p:spPr>
          <a:xfrm>
            <a:off x="1533631" y="2157003"/>
            <a:ext cx="1086678" cy="496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C1A5788-31F8-4090-9665-7F311973F4EF}"/>
              </a:ext>
            </a:extLst>
          </p:cNvPr>
          <p:cNvCxnSpPr>
            <a:cxnSpLocks/>
          </p:cNvCxnSpPr>
          <p:nvPr/>
        </p:nvCxnSpPr>
        <p:spPr>
          <a:xfrm flipV="1">
            <a:off x="6565420" y="675861"/>
            <a:ext cx="1054580" cy="82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D067E5E-F24E-4A05-BC66-D737B8CF5088}"/>
              </a:ext>
            </a:extLst>
          </p:cNvPr>
          <p:cNvCxnSpPr>
            <a:cxnSpLocks/>
          </p:cNvCxnSpPr>
          <p:nvPr/>
        </p:nvCxnSpPr>
        <p:spPr>
          <a:xfrm flipV="1">
            <a:off x="6405979" y="2067339"/>
            <a:ext cx="1214021" cy="178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16B54F7-BB9F-42AD-9D36-FD144661FE2C}"/>
              </a:ext>
            </a:extLst>
          </p:cNvPr>
          <p:cNvCxnSpPr>
            <a:cxnSpLocks/>
          </p:cNvCxnSpPr>
          <p:nvPr/>
        </p:nvCxnSpPr>
        <p:spPr>
          <a:xfrm flipV="1">
            <a:off x="1522656" y="5168348"/>
            <a:ext cx="1114527" cy="50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AF3C7-D0BA-41C6-8C75-671BFE0F5426}"/>
              </a:ext>
            </a:extLst>
          </p:cNvPr>
          <p:cNvCxnSpPr>
            <a:cxnSpLocks/>
          </p:cNvCxnSpPr>
          <p:nvPr/>
        </p:nvCxnSpPr>
        <p:spPr>
          <a:xfrm flipV="1">
            <a:off x="1533631" y="3657600"/>
            <a:ext cx="865012" cy="15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818CE9-58AE-48FB-BBF4-F1BB3E73935B}"/>
              </a:ext>
            </a:extLst>
          </p:cNvPr>
          <p:cNvSpPr txBox="1"/>
          <p:nvPr/>
        </p:nvSpPr>
        <p:spPr>
          <a:xfrm>
            <a:off x="6096000" y="5873198"/>
            <a:ext cx="463867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Botões: Adicionar, Selecionar, Alterar e Apagar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9144C40-A875-44E9-99CA-A03598A91650}"/>
              </a:ext>
            </a:extLst>
          </p:cNvPr>
          <p:cNvSpPr/>
          <p:nvPr/>
        </p:nvSpPr>
        <p:spPr>
          <a:xfrm>
            <a:off x="5077863" y="2750751"/>
            <a:ext cx="6159980" cy="3711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30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831B6-6AC7-4F15-A52C-CCA2964E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CED062-94F9-42ED-B86B-0FC93B88E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0282959-DD38-4FF2-BCDB-A2F8ABBC9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004887"/>
            <a:ext cx="11477625" cy="48482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77FECBE-2373-4B6F-BF67-E4E69A6CCB3A}"/>
              </a:ext>
            </a:extLst>
          </p:cNvPr>
          <p:cNvSpPr/>
          <p:nvPr/>
        </p:nvSpPr>
        <p:spPr>
          <a:xfrm>
            <a:off x="5777948" y="2809461"/>
            <a:ext cx="1497495" cy="516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37D7300-CAAB-424B-94D9-957007B4A097}"/>
              </a:ext>
            </a:extLst>
          </p:cNvPr>
          <p:cNvSpPr/>
          <p:nvPr/>
        </p:nvSpPr>
        <p:spPr>
          <a:xfrm>
            <a:off x="7374834" y="2622698"/>
            <a:ext cx="4273827" cy="213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FF0690-9B56-495F-AD9F-9BE631EB5C7E}"/>
              </a:ext>
            </a:extLst>
          </p:cNvPr>
          <p:cNvSpPr/>
          <p:nvPr/>
        </p:nvSpPr>
        <p:spPr>
          <a:xfrm>
            <a:off x="571188" y="2809461"/>
            <a:ext cx="472422" cy="344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18B1C1B-7FE8-428E-AA67-F2B0BBE30BBC}"/>
              </a:ext>
            </a:extLst>
          </p:cNvPr>
          <p:cNvSpPr/>
          <p:nvPr/>
        </p:nvSpPr>
        <p:spPr>
          <a:xfrm>
            <a:off x="384672" y="5280992"/>
            <a:ext cx="1457380" cy="344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DE01842-7197-48CD-B83C-A28BE32CDDCF}"/>
              </a:ext>
            </a:extLst>
          </p:cNvPr>
          <p:cNvCxnSpPr/>
          <p:nvPr/>
        </p:nvCxnSpPr>
        <p:spPr>
          <a:xfrm flipV="1">
            <a:off x="10381732" y="2720417"/>
            <a:ext cx="1113183" cy="14339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2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C779B-D470-4C8E-B4B5-70F2DC6C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3FCED321-7714-4B1C-BC6E-E2605434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704" y="0"/>
            <a:ext cx="5810250" cy="4514850"/>
          </a:xfrm>
          <a:prstGeom prst="rect">
            <a:avLst/>
          </a:prstGeom>
        </p:spPr>
      </p:pic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06EC98C9-E011-4407-A937-869AAF6D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927" y="4731488"/>
            <a:ext cx="4391025" cy="54292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50041E3-84A2-4D29-9213-2ADE13A7831E}"/>
              </a:ext>
            </a:extLst>
          </p:cNvPr>
          <p:cNvSpPr/>
          <p:nvPr/>
        </p:nvSpPr>
        <p:spPr>
          <a:xfrm>
            <a:off x="4188929" y="1444487"/>
            <a:ext cx="4391025" cy="212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1DA7822-0AA2-4CE7-A923-08F27DA116B1}"/>
              </a:ext>
            </a:extLst>
          </p:cNvPr>
          <p:cNvSpPr/>
          <p:nvPr/>
        </p:nvSpPr>
        <p:spPr>
          <a:xfrm>
            <a:off x="4188928" y="1967948"/>
            <a:ext cx="4391025" cy="212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6B9B9D7-AEC1-4539-9801-AFD0FCFA139E}"/>
              </a:ext>
            </a:extLst>
          </p:cNvPr>
          <p:cNvSpPr/>
          <p:nvPr/>
        </p:nvSpPr>
        <p:spPr>
          <a:xfrm>
            <a:off x="4076286" y="4213613"/>
            <a:ext cx="4391025" cy="212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B50A0AF-F5A7-4EB3-A6A4-870BB2D90BE1}"/>
              </a:ext>
            </a:extLst>
          </p:cNvPr>
          <p:cNvSpPr/>
          <p:nvPr/>
        </p:nvSpPr>
        <p:spPr>
          <a:xfrm>
            <a:off x="4188926" y="4896932"/>
            <a:ext cx="4391025" cy="212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F384E865-0BC0-4B1E-8AD6-1FE0A443A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261" y="2567608"/>
            <a:ext cx="962026" cy="983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98312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69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Univers Condensed Light</vt:lpstr>
      <vt:lpstr>Walbaum Display Light</vt:lpstr>
      <vt:lpstr>AngleLinesVTI</vt:lpstr>
      <vt:lpstr>Java + MySQL Parte 06</vt:lpstr>
      <vt:lpstr>Apresentação do PowerPoint</vt:lpstr>
      <vt:lpstr>Tela Usuários</vt:lpstr>
      <vt:lpstr>Tela Usuários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Sergio De almeida</cp:lastModifiedBy>
  <cp:revision>24</cp:revision>
  <dcterms:created xsi:type="dcterms:W3CDTF">2021-07-21T19:12:17Z</dcterms:created>
  <dcterms:modified xsi:type="dcterms:W3CDTF">2024-05-05T14:35:10Z</dcterms:modified>
</cp:coreProperties>
</file>