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8"/>
  </p:notesMasterIdLst>
  <p:sldIdLst>
    <p:sldId id="256" r:id="rId2"/>
    <p:sldId id="258" r:id="rId3"/>
    <p:sldId id="257" r:id="rId4"/>
    <p:sldId id="259" r:id="rId5"/>
    <p:sldId id="263" r:id="rId6"/>
    <p:sldId id="264" r:id="rId7"/>
    <p:sldId id="261" r:id="rId8"/>
    <p:sldId id="262" r:id="rId9"/>
    <p:sldId id="260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9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6BB32-ADFF-2041-A06D-2F2FF2A41EC2}" type="datetimeFigureOut">
              <a:rPr lang="en-US" smtClean="0"/>
              <a:t>8/7/12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B55902-6813-6F43-864B-06FFC4465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76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en.wikipedia.org</a:t>
            </a:r>
            <a:r>
              <a:rPr lang="en-US" dirty="0" smtClean="0"/>
              <a:t>/wiki/Python_(</a:t>
            </a:r>
            <a:r>
              <a:rPr lang="en-US" dirty="0" err="1" smtClean="0"/>
              <a:t>programming_language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55902-6813-6F43-864B-06FFC4465D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51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8/7/12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8/7/12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8/7/12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8/7/12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8/7/12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8/7/12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8/7/12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8/7/12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8/7/12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8/7/12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8/7/12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8/7/12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TelAPI Classroom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Learning how to build awesome applications in Telecom</a:t>
            </a:r>
            <a:endParaRPr lang="en-US" dirty="0"/>
          </a:p>
          <a:p>
            <a:r>
              <a:rPr lang="en-US" dirty="0" smtClean="0"/>
              <a:t>Using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179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Catch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What have we learned?</a:t>
            </a:r>
          </a:p>
          <a:p>
            <a:r>
              <a:rPr lang="en-US" dirty="0" smtClean="0"/>
              <a:t>Basic Syntax</a:t>
            </a:r>
          </a:p>
          <a:p>
            <a:r>
              <a:rPr lang="en-US" dirty="0" smtClean="0"/>
              <a:t>List Creation</a:t>
            </a:r>
          </a:p>
          <a:p>
            <a:r>
              <a:rPr lang="en-US" dirty="0" smtClean="0"/>
              <a:t>Dictionary Creation</a:t>
            </a:r>
          </a:p>
          <a:p>
            <a:r>
              <a:rPr lang="en-US" dirty="0" smtClean="0"/>
              <a:t>Python Imports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What’s coming next?</a:t>
            </a:r>
          </a:p>
          <a:p>
            <a:r>
              <a:rPr lang="en-US" dirty="0" smtClean="0"/>
              <a:t>Viewing all concepts put to work to place a call!</a:t>
            </a:r>
          </a:p>
          <a:p>
            <a:r>
              <a:rPr lang="en-US" dirty="0" smtClean="0"/>
              <a:t>A brief summary of inboundXML</a:t>
            </a:r>
          </a:p>
          <a:p>
            <a:r>
              <a:rPr lang="en-US" dirty="0" smtClean="0"/>
              <a:t>Preparation for the next unit’s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241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 So Far?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I’d like to give </a:t>
            </a:r>
            <a:r>
              <a:rPr lang="en-US" dirty="0" smtClean="0"/>
              <a:t>anyone </a:t>
            </a:r>
            <a:r>
              <a:rPr lang="en-US" dirty="0" smtClean="0"/>
              <a:t>with a question or a comment an opportunity to submit their thoughts!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941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4493" b="4161"/>
          <a:stretch/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Place a Call with 19 lines of code!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144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Let’s look into what happened once line 19 of the previous slide </a:t>
            </a:r>
            <a:r>
              <a:rPr lang="en-US" dirty="0" smtClean="0"/>
              <a:t> was executed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r>
              <a:rPr lang="en-US" dirty="0" smtClean="0"/>
              <a:t>This will be a crash </a:t>
            </a:r>
            <a:r>
              <a:rPr lang="en-US" dirty="0" smtClean="0"/>
              <a:t>course </a:t>
            </a:r>
            <a:r>
              <a:rPr lang="en-US" dirty="0" smtClean="0"/>
              <a:t>as to the mechanics of </a:t>
            </a:r>
            <a:r>
              <a:rPr lang="en-US" dirty="0" smtClean="0"/>
              <a:t>TelAPI!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Happened?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27279" r="2727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43631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saw urllib2.urlopen, that actually POSTED everything you prepared in the request to TelAPI</a:t>
            </a:r>
          </a:p>
          <a:p>
            <a:r>
              <a:rPr lang="en-US" dirty="0" smtClean="0"/>
              <a:t>TelAPI parsed the inbound data, and created a call to the party specified by the “To” key, from the phone number identified in the “From” key</a:t>
            </a:r>
          </a:p>
          <a:p>
            <a:r>
              <a:rPr lang="en-US" dirty="0" smtClean="0"/>
              <a:t>TelAPI completed the request by acknowledging the creation of the call by responding with a JSON version of the call object TelAPI created.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urllib2 Really Did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434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a continuation of the previous explanation, TelAPI resorts to the “Url” key in the request, to determine where to look for inboundXML.</a:t>
            </a:r>
          </a:p>
          <a:p>
            <a:r>
              <a:rPr lang="en-US" dirty="0" smtClean="0"/>
              <a:t>In </a:t>
            </a:r>
            <a:r>
              <a:rPr lang="en-US" dirty="0"/>
              <a:t>TelAPI </a:t>
            </a:r>
            <a:r>
              <a:rPr lang="en-US" dirty="0" smtClean="0"/>
              <a:t>language, inboundXML </a:t>
            </a:r>
            <a:r>
              <a:rPr lang="en-US" dirty="0"/>
              <a:t>identifies </a:t>
            </a:r>
            <a:r>
              <a:rPr lang="en-US" dirty="0" smtClean="0"/>
              <a:t>what TelAPI should do for the person sitting on the listening end of the phone.</a:t>
            </a:r>
          </a:p>
          <a:p>
            <a:r>
              <a:rPr lang="en-US" dirty="0" smtClean="0"/>
              <a:t>Now we need to know what inboundXML is, and how to use if for the good of our civilization!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 What Happens When I Answer?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529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" r="2982" b="-91568"/>
          <a:stretch/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inboundXML Example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2067" y="4756834"/>
            <a:ext cx="7062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</a:t>
            </a:r>
            <a:r>
              <a:rPr lang="en-US" dirty="0" smtClean="0"/>
              <a:t>working </a:t>
            </a:r>
            <a:r>
              <a:rPr lang="en-US" dirty="0" smtClean="0"/>
              <a:t>example of </a:t>
            </a:r>
            <a:r>
              <a:rPr lang="en-US" dirty="0" smtClean="0"/>
              <a:t>inboundXM</a:t>
            </a:r>
            <a:r>
              <a:rPr lang="en-US" dirty="0" smtClean="0"/>
              <a:t>L, </a:t>
            </a:r>
            <a:r>
              <a:rPr lang="en-US" dirty="0" smtClean="0"/>
              <a:t>says </a:t>
            </a:r>
            <a:r>
              <a:rPr lang="en-US" dirty="0" smtClean="0"/>
              <a:t>two things to </a:t>
            </a:r>
            <a:r>
              <a:rPr lang="en-US" smtClean="0"/>
              <a:t>the </a:t>
            </a:r>
            <a:r>
              <a:rPr lang="en-US" smtClean="0"/>
              <a:t>user </a:t>
            </a:r>
            <a:r>
              <a:rPr lang="en-US" dirty="0" smtClean="0"/>
              <a:t>and</a:t>
            </a:r>
          </a:p>
          <a:p>
            <a:r>
              <a:rPr lang="en-US" dirty="0"/>
              <a:t>i</a:t>
            </a:r>
            <a:r>
              <a:rPr lang="en-US" dirty="0" smtClean="0"/>
              <a:t>mmediately </a:t>
            </a:r>
            <a:r>
              <a:rPr lang="en-US" dirty="0" smtClean="0"/>
              <a:t>hangs up afterwards. How rude of the lonely IVR!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518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a basic overview of Python</a:t>
            </a:r>
          </a:p>
          <a:p>
            <a:r>
              <a:rPr lang="en-US" dirty="0" smtClean="0"/>
              <a:t>Use python to create a live call</a:t>
            </a:r>
          </a:p>
          <a:p>
            <a:r>
              <a:rPr lang="en-US" dirty="0" smtClean="0"/>
              <a:t>Create a callback for the live </a:t>
            </a:r>
            <a:r>
              <a:rPr lang="en-US" dirty="0" smtClean="0"/>
              <a:t>call - </a:t>
            </a:r>
            <a:r>
              <a:rPr lang="en-US" dirty="0" smtClean="0"/>
              <a:t>to speak to the caller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Goals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422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“Python </a:t>
            </a:r>
            <a:r>
              <a:rPr lang="en-US" dirty="0"/>
              <a:t>is a general-purpose, high-level programming </a:t>
            </a:r>
            <a:r>
              <a:rPr lang="en-US" dirty="0" smtClean="0"/>
              <a:t>language </a:t>
            </a:r>
            <a:r>
              <a:rPr lang="en-US" dirty="0"/>
              <a:t>whose design philosophy emphasizes code </a:t>
            </a:r>
            <a:r>
              <a:rPr lang="en-US" dirty="0" smtClean="0"/>
              <a:t>readability” - Wikipedia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Python?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8420" t="-115385" r="-6266" b="-64336"/>
          <a:stretch/>
        </p:blipFill>
        <p:spPr/>
      </p:pic>
    </p:spTree>
    <p:extLst>
      <p:ext uri="{BB962C8B-B14F-4D97-AF65-F5344CB8AC3E}">
        <p14:creationId xmlns:p14="http://schemas.microsoft.com/office/powerpoint/2010/main" val="879252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268" b="268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482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Python lists are exactly what they seem to be, a listing of values. Python lists are commonly used as a container for a listing of important values, such as names, phone numbers, email addresses, etc.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 won’t be needing a python list for this unit, but they’re still something you should learn!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Lists (part 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063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482" r="-14213"/>
          <a:stretch/>
        </p:blipFill>
        <p:spPr>
          <a:xfrm>
            <a:off x="872067" y="2667000"/>
            <a:ext cx="7408333" cy="399891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Lists (part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160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Python dictionaries are “mappings” of </a:t>
            </a:r>
            <a:r>
              <a:rPr lang="en-US" dirty="0" smtClean="0"/>
              <a:t>keys </a:t>
            </a:r>
            <a:r>
              <a:rPr lang="en-US" dirty="0" smtClean="0"/>
              <a:t>and values. You can think of them as lockboxes, where a certain </a:t>
            </a:r>
            <a:r>
              <a:rPr lang="en-US" dirty="0" smtClean="0"/>
              <a:t>key </a:t>
            </a:r>
            <a:r>
              <a:rPr lang="en-US" dirty="0" smtClean="0"/>
              <a:t>will open a certain vault, revealing the contents of that vault.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 will be using dictionaries to prepare data to be sent over HTTP to the TelAPI server.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Dictionaries (part 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73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" t="1" r="-4755" b="-15949"/>
          <a:stretch/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Dictionaries (part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68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" t="-1" r="-23742" b="-62863"/>
          <a:stretch/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Imports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416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139</TotalTime>
  <Words>509</Words>
  <Application>Microsoft Macintosh PowerPoint</Application>
  <PresentationFormat>On-screen Show (4:3)</PresentationFormat>
  <Paragraphs>51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Waveform</vt:lpstr>
      <vt:lpstr>TelAPI Classroom</vt:lpstr>
      <vt:lpstr>Our Goals</vt:lpstr>
      <vt:lpstr>What is Python?</vt:lpstr>
      <vt:lpstr>Python Basics</vt:lpstr>
      <vt:lpstr>Python Lists (part 1)</vt:lpstr>
      <vt:lpstr>Python Lists (part 2)</vt:lpstr>
      <vt:lpstr>Python Dictionaries (part 1)</vt:lpstr>
      <vt:lpstr>Python Dictionaries (part 2)</vt:lpstr>
      <vt:lpstr>Python Imports</vt:lpstr>
      <vt:lpstr>Let’s Catch Up</vt:lpstr>
      <vt:lpstr>Questions So Far?</vt:lpstr>
      <vt:lpstr>Place a Call with 19 lines of code!</vt:lpstr>
      <vt:lpstr>What Happened?</vt:lpstr>
      <vt:lpstr>What urllib2 Really Did</vt:lpstr>
      <vt:lpstr>So What Happens When I Answer?</vt:lpstr>
      <vt:lpstr>inboundXML Example</vt:lpstr>
    </vt:vector>
  </TitlesOfParts>
  <Company>TelTech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TelAPI 101</dc:title>
  <dc:creator>Bryan Moyles</dc:creator>
  <cp:lastModifiedBy>Bryan Moyles</cp:lastModifiedBy>
  <cp:revision>35</cp:revision>
  <dcterms:created xsi:type="dcterms:W3CDTF">2012-08-07T15:43:08Z</dcterms:created>
  <dcterms:modified xsi:type="dcterms:W3CDTF">2012-08-07T18:18:08Z</dcterms:modified>
</cp:coreProperties>
</file>