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F409A-5B3A-4775-A874-F80319D4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B2E15-7E57-4AC6-9E3A-0CFF9C1E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AEF67-DD8B-4BEC-8BDF-6E91057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FFE0B-E388-4472-984B-A4D7D52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8F8D8-6630-4858-A86F-50167FC5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0882-05C4-49E9-A6E5-3745E734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ED1D66-5246-4E29-BE62-C181099F6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7FE64-5BB2-42CE-A461-A3D6EFAD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DF908-D117-4055-8048-62586A67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0009C-27BF-4FA9-8E48-80D701A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2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DB39BD-5BAB-49F3-BE3C-9E5E379E5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3309C-B1D5-44F7-833B-E53B8074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0A81-BB3B-4AFF-A15B-F9F47308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13029-807C-4662-92BE-E13B90F4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F6CF7-93C9-4191-ABBC-EF6773C9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BC1B3-528F-4D15-B235-A448611E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16E3C-1E39-453D-8657-29606361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B728D-773B-40E5-94D8-B4C19147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CD915-03AD-497B-9301-EFECC507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1A0B9-6530-4E94-ACC4-EA1A4015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2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3442-1DD5-4D3C-9DF8-D6CE2FCC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B826C-E6AA-45B7-A710-B058818A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BFCA0-7933-4D61-840C-E3D8CB9D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322EA-DBE2-4810-8BE1-E582F374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F4784-842C-4CA6-91C4-F85F353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2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EBAF-587A-4653-9003-86BFD811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B07B2-C7A6-4F48-98A1-88065BE8A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5D73E-0D1C-45F6-9B94-61AED3AD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284DA-9D9B-4815-87C2-13D8607B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F4CDA-600F-4CAE-B259-E0B39EB8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BC862-2885-4398-9A7F-860B1E24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183E-26C9-4D23-B8B6-34538EF9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36C64-6117-45EC-8C34-38308117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E00AD-AE5D-403D-9E0A-EFFABFD75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14746E-5668-4158-947A-4208E2CAC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B9E8B6-42EF-428C-8384-6C3CCACC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FC7AFD-ACCC-4765-AC8B-B4D2576E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0BAC1-71D2-4B8B-B279-73A3E7EB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B40DFC-B520-484B-AB4D-0601EF7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9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2468C-923F-43F1-AFAB-99237C46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567DB-9AE1-4984-955A-D0EC2E6D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E2F789-B435-4C39-9CD8-4DCE94D3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85DB7-7912-4FBC-8090-65397A94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1CF39-E5A0-44AF-AD68-46A7CF00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2417D-D5D1-40B3-9A2F-6BCEC520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B43A7-7DAE-4B2B-A13A-1931FF5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335A0-4DD4-434C-8271-1087F65E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C3DF3-8C09-473F-A6BB-3691C7AE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F8943-987C-4E9D-A571-C365D44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E8D50-DC27-49A7-9872-B5B9BA9E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6F9FD-9B49-45E8-B49F-3EFC8CA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E5FCA-F0CA-45ED-B756-2C037194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1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5CB64-0848-48FE-A572-C5852012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E681FA-E4B9-466C-9C28-77C3C7B0B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169F8-4375-430B-9B98-D0F893D7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BA320-5C41-4FD5-A9A9-B42B179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29EF3-D0C0-4661-ABC9-B7A26F54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5B9F3-7C3C-4938-9640-291243F9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306F-7A5A-4DC5-93DE-124E4F90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60BED-5A0A-4B0D-83F5-A1AF6CD2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8B69-BE07-4B00-A812-97DDF989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26D8-64E9-47C6-B83B-2F946618866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D1965-5613-42F3-A64D-8D1C409F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B8709-D105-424F-8CFA-70ACD611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FF53-8B1B-48C1-A85B-90DAEAE4A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3E8F43E-336D-4DB0-B8FE-A54E618C642D}"/>
              </a:ext>
            </a:extLst>
          </p:cNvPr>
          <p:cNvSpPr/>
          <p:nvPr/>
        </p:nvSpPr>
        <p:spPr>
          <a:xfrm>
            <a:off x="680299" y="1075833"/>
            <a:ext cx="886120" cy="8672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47FBFC-7B81-44AC-814F-FF8979067C9F}"/>
              </a:ext>
            </a:extLst>
          </p:cNvPr>
          <p:cNvSpPr/>
          <p:nvPr/>
        </p:nvSpPr>
        <p:spPr>
          <a:xfrm>
            <a:off x="2620652" y="3429000"/>
            <a:ext cx="2290713" cy="2359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管理服务器</a:t>
            </a:r>
            <a:endParaRPr lang="en-US" altLang="zh-CN" dirty="0"/>
          </a:p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5111348-8A5B-49CD-B108-7DE12BE7078F}"/>
              </a:ext>
            </a:extLst>
          </p:cNvPr>
          <p:cNvSpPr/>
          <p:nvPr/>
        </p:nvSpPr>
        <p:spPr>
          <a:xfrm>
            <a:off x="6531203" y="3563921"/>
            <a:ext cx="2132027" cy="20892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endParaRPr lang="en-US" altLang="zh-CN" dirty="0"/>
          </a:p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54792-323E-465C-8961-3753133835B6}"/>
              </a:ext>
            </a:extLst>
          </p:cNvPr>
          <p:cNvSpPr/>
          <p:nvPr/>
        </p:nvSpPr>
        <p:spPr>
          <a:xfrm>
            <a:off x="2620651" y="329938"/>
            <a:ext cx="2290713" cy="23590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代理服务器</a:t>
            </a:r>
            <a:endParaRPr lang="en-US" altLang="zh-CN" dirty="0"/>
          </a:p>
          <a:p>
            <a:pPr algn="ctr"/>
            <a:r>
              <a:rPr lang="en-US" altLang="zh-CN" dirty="0"/>
              <a:t>proxy-server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4F58CF-FF1D-4F5E-99EE-C2CD9145ECF7}"/>
              </a:ext>
            </a:extLst>
          </p:cNvPr>
          <p:cNvSpPr/>
          <p:nvPr/>
        </p:nvSpPr>
        <p:spPr>
          <a:xfrm>
            <a:off x="6531204" y="464859"/>
            <a:ext cx="2132027" cy="20892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代理客户端</a:t>
            </a:r>
            <a:endParaRPr lang="en-US" altLang="zh-CN" dirty="0"/>
          </a:p>
          <a:p>
            <a:pPr algn="ctr"/>
            <a:r>
              <a:rPr lang="en-US" altLang="zh-CN" dirty="0"/>
              <a:t>proxy-client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D28628-0EBE-4315-AF05-E7B45078F7EA}"/>
              </a:ext>
            </a:extLst>
          </p:cNvPr>
          <p:cNvSpPr/>
          <p:nvPr/>
        </p:nvSpPr>
        <p:spPr>
          <a:xfrm>
            <a:off x="10207049" y="726410"/>
            <a:ext cx="1565266" cy="156611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目标服务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70907E-ED9F-4D95-B412-411C0E37D73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566419" y="1509466"/>
            <a:ext cx="1054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815164B-B359-4064-8E0D-E8EF0CAFEBD4}"/>
              </a:ext>
            </a:extLst>
          </p:cNvPr>
          <p:cNvSpPr txBox="1"/>
          <p:nvPr/>
        </p:nvSpPr>
        <p:spPr>
          <a:xfrm>
            <a:off x="1517713" y="123246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请求目标服务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20BB18-3094-4A6A-B323-FBF73645B352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4911365" y="4608529"/>
            <a:ext cx="161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3FA68FA-C828-447C-A32F-6E91AF245B64}"/>
              </a:ext>
            </a:extLst>
          </p:cNvPr>
          <p:cNvSpPr txBox="1"/>
          <p:nvPr/>
        </p:nvSpPr>
        <p:spPr>
          <a:xfrm>
            <a:off x="5367098" y="43315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登陆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05A409D-5DC3-4DD3-8CE3-ABA98B4C30B5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3396006" y="3058997"/>
            <a:ext cx="74000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0C6876F-0425-487A-A385-24808B20EF3C}"/>
              </a:ext>
            </a:extLst>
          </p:cNvPr>
          <p:cNvSpPr txBox="1"/>
          <p:nvPr/>
        </p:nvSpPr>
        <p:spPr>
          <a:xfrm>
            <a:off x="3027343" y="2805651"/>
            <a:ext cx="738664" cy="613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获取客户端</a:t>
            </a:r>
            <a:r>
              <a:rPr lang="en-US" altLang="zh-CN" sz="1200" dirty="0"/>
              <a:t>channel</a:t>
            </a:r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C240BDD-D4E3-431D-A76B-A975D9827CE7}"/>
              </a:ext>
            </a:extLst>
          </p:cNvPr>
          <p:cNvCxnSpPr>
            <a:cxnSpLocks/>
            <a:stCxn id="8" idx="3"/>
            <a:endCxn id="47" idx="0"/>
          </p:cNvCxnSpPr>
          <p:nvPr/>
        </p:nvCxnSpPr>
        <p:spPr>
          <a:xfrm>
            <a:off x="4911364" y="1509467"/>
            <a:ext cx="806001" cy="2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002D36-E312-45C6-B5A9-97513C98C1C0}"/>
              </a:ext>
            </a:extLst>
          </p:cNvPr>
          <p:cNvSpPr txBox="1"/>
          <p:nvPr/>
        </p:nvSpPr>
        <p:spPr>
          <a:xfrm>
            <a:off x="4650120" y="2863261"/>
            <a:ext cx="2300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把请求数据转发到客户端管道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C3E3113-1066-4D41-8076-03F3C6B1A4F3}"/>
              </a:ext>
            </a:extLst>
          </p:cNvPr>
          <p:cNvCxnSpPr>
            <a:cxnSpLocks/>
          </p:cNvCxnSpPr>
          <p:nvPr/>
        </p:nvCxnSpPr>
        <p:spPr>
          <a:xfrm flipV="1">
            <a:off x="7457897" y="2554074"/>
            <a:ext cx="1" cy="10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1D681B2-6840-4252-8F4F-A3E472D33F82}"/>
              </a:ext>
            </a:extLst>
          </p:cNvPr>
          <p:cNvSpPr txBox="1"/>
          <p:nvPr/>
        </p:nvSpPr>
        <p:spPr>
          <a:xfrm>
            <a:off x="6768332" y="2588834"/>
            <a:ext cx="738664" cy="1009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启动代理客户端，发送请求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02AB54-1333-4D95-A421-315EE5BED08F}"/>
              </a:ext>
            </a:extLst>
          </p:cNvPr>
          <p:cNvSpPr txBox="1"/>
          <p:nvPr/>
        </p:nvSpPr>
        <p:spPr>
          <a:xfrm>
            <a:off x="8711184" y="493486"/>
            <a:ext cx="163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代理客户端向目标服务请求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9371367-FE6B-48E7-AEAD-83344BF9D1C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663230" y="955762"/>
            <a:ext cx="1773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86FFC2-64C4-4912-B6C6-B20973992AB9}"/>
              </a:ext>
            </a:extLst>
          </p:cNvPr>
          <p:cNvCxnSpPr>
            <a:stCxn id="10" idx="3"/>
          </p:cNvCxnSpPr>
          <p:nvPr/>
        </p:nvCxnSpPr>
        <p:spPr>
          <a:xfrm flipH="1">
            <a:off x="8663230" y="2063170"/>
            <a:ext cx="1773047" cy="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9B3934-F5FF-400A-9243-19B8E8BEEED0}"/>
              </a:ext>
            </a:extLst>
          </p:cNvPr>
          <p:cNvSpPr txBox="1"/>
          <p:nvPr/>
        </p:nvSpPr>
        <p:spPr>
          <a:xfrm>
            <a:off x="8802550" y="1795641"/>
            <a:ext cx="163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 目标服务响应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DDA4311-F857-4BE9-BC29-BB6627454708}"/>
              </a:ext>
            </a:extLst>
          </p:cNvPr>
          <p:cNvCxnSpPr/>
          <p:nvPr/>
        </p:nvCxnSpPr>
        <p:spPr>
          <a:xfrm>
            <a:off x="7979664" y="2554074"/>
            <a:ext cx="0" cy="10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461C97F-3A8C-43D2-A6F4-1AF59443EBFF}"/>
              </a:ext>
            </a:extLst>
          </p:cNvPr>
          <p:cNvSpPr/>
          <p:nvPr/>
        </p:nvSpPr>
        <p:spPr>
          <a:xfrm>
            <a:off x="4903528" y="4042790"/>
            <a:ext cx="1627673" cy="255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数据管道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119C89-06A9-43A2-A70D-924F1B0425B8}"/>
              </a:ext>
            </a:extLst>
          </p:cNvPr>
          <p:cNvSpPr txBox="1"/>
          <p:nvPr/>
        </p:nvSpPr>
        <p:spPr>
          <a:xfrm>
            <a:off x="7994737" y="2552242"/>
            <a:ext cx="553998" cy="1009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8.</a:t>
            </a:r>
            <a:r>
              <a:rPr lang="zh-CN" altLang="en-US" sz="1200" dirty="0"/>
              <a:t> 代理客户端响应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241D2A-7E79-47EA-BEBC-CC5EEBE8BE50}"/>
              </a:ext>
            </a:extLst>
          </p:cNvPr>
          <p:cNvCxnSpPr/>
          <p:nvPr/>
        </p:nvCxnSpPr>
        <p:spPr>
          <a:xfrm flipH="1">
            <a:off x="4903528" y="5062194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AF5811A-FD14-41F3-93D7-9EFA8F666A6A}"/>
              </a:ext>
            </a:extLst>
          </p:cNvPr>
          <p:cNvSpPr txBox="1"/>
          <p:nvPr/>
        </p:nvSpPr>
        <p:spPr>
          <a:xfrm>
            <a:off x="5102204" y="5062194"/>
            <a:ext cx="139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9.</a:t>
            </a:r>
            <a:r>
              <a:rPr lang="zh-CN" altLang="en-US" sz="1200" dirty="0"/>
              <a:t>通过数据管道将响应数据发送给服务端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EF1A33-E17E-4D68-8E20-5B69D5BFFA0C}"/>
              </a:ext>
            </a:extLst>
          </p:cNvPr>
          <p:cNvSpPr/>
          <p:nvPr/>
        </p:nvSpPr>
        <p:spPr>
          <a:xfrm>
            <a:off x="1545302" y="1658548"/>
            <a:ext cx="1075348" cy="2558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数据管道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8F3B2F-94B0-49D4-94DE-7E397DF24A2D}"/>
              </a:ext>
            </a:extLst>
          </p:cNvPr>
          <p:cNvCxnSpPr>
            <a:stCxn id="6" idx="1"/>
            <a:endCxn id="54" idx="2"/>
          </p:cNvCxnSpPr>
          <p:nvPr/>
        </p:nvCxnSpPr>
        <p:spPr>
          <a:xfrm flipH="1" flipV="1">
            <a:off x="2082976" y="1914382"/>
            <a:ext cx="537676" cy="26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A311A16-7A09-4108-8CD6-4B732E1E33C8}"/>
              </a:ext>
            </a:extLst>
          </p:cNvPr>
          <p:cNvSpPr txBox="1"/>
          <p:nvPr/>
        </p:nvSpPr>
        <p:spPr>
          <a:xfrm>
            <a:off x="922486" y="2781998"/>
            <a:ext cx="1919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10.</a:t>
            </a:r>
            <a:r>
              <a:rPr lang="zh-CN" altLang="en-US" sz="1200" dirty="0"/>
              <a:t>将结果写入用户管道中</a:t>
            </a:r>
          </a:p>
        </p:txBody>
      </p:sp>
    </p:spTree>
    <p:extLst>
      <p:ext uri="{BB962C8B-B14F-4D97-AF65-F5344CB8AC3E}">
        <p14:creationId xmlns:p14="http://schemas.microsoft.com/office/powerpoint/2010/main" val="33072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4</cp:revision>
  <dcterms:created xsi:type="dcterms:W3CDTF">2020-06-24T08:05:21Z</dcterms:created>
  <dcterms:modified xsi:type="dcterms:W3CDTF">2020-06-24T09:10:11Z</dcterms:modified>
</cp:coreProperties>
</file>