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82476-5C70-4543-B2D9-C785D0D3F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1B247E-F917-4CD4-A5F1-F1E2CBDFC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3475EB-E9E6-4485-9CD2-CF2AB737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BF10-5B48-49B6-A152-3BDA01257EE7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73F5FC-3225-408C-874F-165ADA8A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3269F8-18DB-48DA-975B-FDB5EE9E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6D16-33DC-487F-A1E1-C81C51362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39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1D93C-9DEC-44E6-8A3D-E5A5E9A60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4940F0-6D71-4CA8-8E61-B66A97135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12DE7-CF94-4553-81BB-4C1790FA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BF10-5B48-49B6-A152-3BDA01257EE7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DAED75-0DBC-4C3E-9F49-19132E00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8F6F4C-3351-4D95-855C-BE4F99F83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6D16-33DC-487F-A1E1-C81C51362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27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B7FCEE-31F8-4313-A79F-F2B12F72E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B02BB6-D6CF-43D0-801C-F545D598A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77688-E7C0-45D1-9CD2-B9B019689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BF10-5B48-49B6-A152-3BDA01257EE7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3244FF-6C09-4085-AB68-7B0F7A12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15A96D-7F6C-485B-91B2-77BA7DED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6D16-33DC-487F-A1E1-C81C51362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86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E7E0C-39D8-411D-8A12-732C3D77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69D1D6-9606-4FE1-831B-5BE67F98D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7C3E43-C742-4408-A38E-153635E8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BF10-5B48-49B6-A152-3BDA01257EE7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F9C5A-190C-4994-B42C-81C80097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891DEF-5BE4-4294-9E8F-FE39AEC4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6D16-33DC-487F-A1E1-C81C51362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82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61301-D925-4EE9-BF0F-6B50676D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372C3F-C2DF-4BC7-B2FD-3876DB744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A7666C-9468-4417-A119-8BB5DBB2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BF10-5B48-49B6-A152-3BDA01257EE7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A1C114-5836-461D-9FCF-4CB6C1B4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1ACD0-5619-459F-91D4-DE0C0C47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6D16-33DC-487F-A1E1-C81C51362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91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A066D-4856-44EF-AED8-78454E9B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F1557-9A6D-42A0-A573-3E33B3389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61F9F6-EE0B-496B-984E-4406491CA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BF449C-6554-46F0-8A1A-403C01D68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BF10-5B48-49B6-A152-3BDA01257EE7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793598-D003-482E-853E-3831BE76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234F42-29BD-4848-B845-FE8CEACD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6D16-33DC-487F-A1E1-C81C51362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77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DF09E-31AF-4540-828A-993EAD42F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75FC5E-765B-46DC-9EDA-D1A035DC0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ABF5EE-0B82-4114-AC42-F166FA006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9A32E4-0733-4A39-80D6-7EB8BE6DA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333791-3CF9-47B7-A86A-CFEF6F5E5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562BF3-3B01-4466-B9A6-859456AE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BF10-5B48-49B6-A152-3BDA01257EE7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13E898-B591-4273-9C8F-23736CBF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C354C6-D5B3-490C-A4A1-1786BF949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6D16-33DC-487F-A1E1-C81C51362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82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BC6DA-AB06-43EB-8E21-1C199345A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06A561-0983-4DF9-B7DE-5F618E235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BF10-5B48-49B6-A152-3BDA01257EE7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09530A-DF48-4101-8C1A-4EADCFF7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C7B4DD-CE46-4F8B-AD14-F865A2B9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6D16-33DC-487F-A1E1-C81C51362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04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77AA5D-59E4-415C-A5E4-BC4FB5EA0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BF10-5B48-49B6-A152-3BDA01257EE7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63C7A8-432D-432C-8E64-AE6B66B1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6BDC80-B28E-454F-AA7D-01232223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6D16-33DC-487F-A1E1-C81C51362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22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125A0-B719-4647-9D2C-30B786CA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465D20-BB38-465F-9AA7-7AEE7D3EA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00825D-47FA-4DF2-B58A-B479F5124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4C0773-FD73-40B6-B3EE-314AE918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BF10-5B48-49B6-A152-3BDA01257EE7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3268D1-4950-414D-A47A-324EDD14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A6821A-8FF1-4304-BBE6-55F68DEE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6D16-33DC-487F-A1E1-C81C51362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14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7A422-B643-4280-B4BD-B66FD71C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83D63C-EB6F-4F1F-8336-245769F94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F76D52-EECE-4401-8DF3-2F1EDC592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D7440F-2ED9-49FD-9C82-D0D5B26D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BF10-5B48-49B6-A152-3BDA01257EE7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F83B2A-4BB1-47AC-AEA3-1EB23834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C147EF-526A-4863-86A3-4E2D1078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6D16-33DC-487F-A1E1-C81C51362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06CB20-971A-4850-BE5B-FB55183E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EC2D62-5475-4F66-BC27-E6295AD83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44E706-84B1-41E6-8BA8-494F48090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9BF10-5B48-49B6-A152-3BDA01257EE7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5A3817-7B37-4E13-AA8A-BC7DC02B3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29F3E-3E6F-479B-B65A-F797EAA83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16D16-33DC-487F-A1E1-C81C51362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72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7704327-8549-4DE0-9656-0D5418704424}"/>
              </a:ext>
            </a:extLst>
          </p:cNvPr>
          <p:cNvSpPr/>
          <p:nvPr/>
        </p:nvSpPr>
        <p:spPr>
          <a:xfrm>
            <a:off x="722722" y="662233"/>
            <a:ext cx="10746556" cy="5533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A56FEC-17D7-440F-BECD-850DDD05C9FE}"/>
              </a:ext>
            </a:extLst>
          </p:cNvPr>
          <p:cNvSpPr/>
          <p:nvPr/>
        </p:nvSpPr>
        <p:spPr>
          <a:xfrm>
            <a:off x="7120380" y="1923067"/>
            <a:ext cx="3745582" cy="35224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380EEC-95E7-4A05-8B2A-0CBA49CEB523}"/>
              </a:ext>
            </a:extLst>
          </p:cNvPr>
          <p:cNvSpPr/>
          <p:nvPr/>
        </p:nvSpPr>
        <p:spPr>
          <a:xfrm>
            <a:off x="2771480" y="982746"/>
            <a:ext cx="1593130" cy="6221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搜索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1A29DA-F4A5-4854-98CD-ED4D5BE99610}"/>
              </a:ext>
            </a:extLst>
          </p:cNvPr>
          <p:cNvSpPr/>
          <p:nvPr/>
        </p:nvSpPr>
        <p:spPr>
          <a:xfrm>
            <a:off x="980388" y="1923068"/>
            <a:ext cx="1376313" cy="35224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云服务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7247237-E01A-4A84-A5C8-15E29B0E5B3C}"/>
              </a:ext>
            </a:extLst>
          </p:cNvPr>
          <p:cNvSpPr/>
          <p:nvPr/>
        </p:nvSpPr>
        <p:spPr>
          <a:xfrm>
            <a:off x="2771480" y="1923067"/>
            <a:ext cx="3789576" cy="35224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372C51-F62B-4ADA-8912-C03CE8C6ACD7}"/>
              </a:ext>
            </a:extLst>
          </p:cNvPr>
          <p:cNvSpPr/>
          <p:nvPr/>
        </p:nvSpPr>
        <p:spPr>
          <a:xfrm>
            <a:off x="7447174" y="2092751"/>
            <a:ext cx="3176834" cy="772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Kibana-</a:t>
            </a:r>
            <a:r>
              <a:rPr lang="zh-CN" altLang="en-US" dirty="0"/>
              <a:t>可视化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BF32ABE-8209-48F7-8035-66EC47FD5098}"/>
              </a:ext>
            </a:extLst>
          </p:cNvPr>
          <p:cNvSpPr/>
          <p:nvPr/>
        </p:nvSpPr>
        <p:spPr>
          <a:xfrm>
            <a:off x="7466027" y="4432945"/>
            <a:ext cx="3157980" cy="8107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Logstash&amp;Beats</a:t>
            </a:r>
            <a:r>
              <a:rPr lang="en-US" altLang="zh-CN" dirty="0"/>
              <a:t>-</a:t>
            </a:r>
            <a:r>
              <a:rPr lang="zh-CN" altLang="en-US" dirty="0"/>
              <a:t>抓取采集</a:t>
            </a:r>
            <a:endParaRPr lang="en-US" altLang="zh-CN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D7C8CDF-10B3-4A96-8730-9BD65A2CD616}"/>
              </a:ext>
            </a:extLst>
          </p:cNvPr>
          <p:cNvSpPr/>
          <p:nvPr/>
        </p:nvSpPr>
        <p:spPr>
          <a:xfrm>
            <a:off x="4967926" y="981566"/>
            <a:ext cx="1593130" cy="6221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日志分析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8FBAA3B-8710-44AC-9057-E50CA586915D}"/>
              </a:ext>
            </a:extLst>
          </p:cNvPr>
          <p:cNvSpPr/>
          <p:nvPr/>
        </p:nvSpPr>
        <p:spPr>
          <a:xfrm>
            <a:off x="7120379" y="973317"/>
            <a:ext cx="1593130" cy="6221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指标分析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F87E030-38E6-4432-A792-669B5E0CF39F}"/>
              </a:ext>
            </a:extLst>
          </p:cNvPr>
          <p:cNvSpPr/>
          <p:nvPr/>
        </p:nvSpPr>
        <p:spPr>
          <a:xfrm>
            <a:off x="9272832" y="981566"/>
            <a:ext cx="1593130" cy="6221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安全分析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39A155B-20A0-41EF-B33B-87AFF5C16C49}"/>
              </a:ext>
            </a:extLst>
          </p:cNvPr>
          <p:cNvSpPr/>
          <p:nvPr/>
        </p:nvSpPr>
        <p:spPr>
          <a:xfrm>
            <a:off x="7447174" y="3243994"/>
            <a:ext cx="3176833" cy="81070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Elasticsearch-</a:t>
            </a:r>
            <a:r>
              <a:rPr lang="zh-CN" altLang="en-US" dirty="0"/>
              <a:t>存储计算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7700248-D88A-4FB6-9860-8FFDB52CE314}"/>
              </a:ext>
            </a:extLst>
          </p:cNvPr>
          <p:cNvSpPr/>
          <p:nvPr/>
        </p:nvSpPr>
        <p:spPr>
          <a:xfrm>
            <a:off x="2964729" y="2055043"/>
            <a:ext cx="1206631" cy="3205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安全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65C79F9-D5B8-4A99-84B8-42F2A003C76F}"/>
              </a:ext>
            </a:extLst>
          </p:cNvPr>
          <p:cNvSpPr/>
          <p:nvPr/>
        </p:nvSpPr>
        <p:spPr>
          <a:xfrm>
            <a:off x="2964727" y="2723561"/>
            <a:ext cx="1206631" cy="3205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警告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8887C1D-11DE-414D-8485-48790261B872}"/>
              </a:ext>
            </a:extLst>
          </p:cNvPr>
          <p:cNvSpPr/>
          <p:nvPr/>
        </p:nvSpPr>
        <p:spPr>
          <a:xfrm>
            <a:off x="2964727" y="3390505"/>
            <a:ext cx="1206631" cy="3205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监控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20E112E-6EFD-4C09-9F70-AA3C6BC95944}"/>
              </a:ext>
            </a:extLst>
          </p:cNvPr>
          <p:cNvSpPr/>
          <p:nvPr/>
        </p:nvSpPr>
        <p:spPr>
          <a:xfrm>
            <a:off x="2964727" y="4065296"/>
            <a:ext cx="1206631" cy="3205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图查询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34A2BD-B0DA-4171-8075-2F210D8E7DE4}"/>
              </a:ext>
            </a:extLst>
          </p:cNvPr>
          <p:cNvSpPr/>
          <p:nvPr/>
        </p:nvSpPr>
        <p:spPr>
          <a:xfrm>
            <a:off x="2964726" y="4734390"/>
            <a:ext cx="1206631" cy="3205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机器学习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E443C37-B23E-4809-A865-AD2D7C8DCDDE}"/>
              </a:ext>
            </a:extLst>
          </p:cNvPr>
          <p:cNvSpPr txBox="1"/>
          <p:nvPr/>
        </p:nvSpPr>
        <p:spPr>
          <a:xfrm>
            <a:off x="4777815" y="3289150"/>
            <a:ext cx="1442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X-Pack</a:t>
            </a:r>
            <a:endParaRPr lang="zh-CN" altLang="en-US" sz="2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8516072-DDD3-4B62-BF77-14C21A352C64}"/>
              </a:ext>
            </a:extLst>
          </p:cNvPr>
          <p:cNvSpPr txBox="1"/>
          <p:nvPr/>
        </p:nvSpPr>
        <p:spPr>
          <a:xfrm>
            <a:off x="4246775" y="5635990"/>
            <a:ext cx="838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商业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3C4B226-DBB8-44E4-ABBC-4DB1CD77725C}"/>
              </a:ext>
            </a:extLst>
          </p:cNvPr>
          <p:cNvSpPr txBox="1"/>
          <p:nvPr/>
        </p:nvSpPr>
        <p:spPr>
          <a:xfrm>
            <a:off x="8713509" y="5621454"/>
            <a:ext cx="838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EB6497B-48B0-4254-81CC-AFBE6B63FF13}"/>
              </a:ext>
            </a:extLst>
          </p:cNvPr>
          <p:cNvSpPr txBox="1"/>
          <p:nvPr/>
        </p:nvSpPr>
        <p:spPr>
          <a:xfrm>
            <a:off x="1058945" y="1107985"/>
            <a:ext cx="137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解决方案</a:t>
            </a:r>
          </a:p>
        </p:txBody>
      </p:sp>
    </p:spTree>
    <p:extLst>
      <p:ext uri="{BB962C8B-B14F-4D97-AF65-F5344CB8AC3E}">
        <p14:creationId xmlns:p14="http://schemas.microsoft.com/office/powerpoint/2010/main" val="213123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30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郝 从顺</dc:creator>
  <cp:lastModifiedBy>郝 从顺</cp:lastModifiedBy>
  <cp:revision>3</cp:revision>
  <dcterms:created xsi:type="dcterms:W3CDTF">2020-06-12T06:24:57Z</dcterms:created>
  <dcterms:modified xsi:type="dcterms:W3CDTF">2020-06-12T08:16:27Z</dcterms:modified>
</cp:coreProperties>
</file>