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86BB6-2405-4670-A50C-9DCFAA5B2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4BE79-6F7D-4B2B-99E2-E83645EA2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B1AED-3CFF-4A21-BD97-46D2389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098DC-8A99-4DD7-9050-B9CBB516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15F7A-055D-4DA8-8976-7E19EB07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1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B7DF2-6ED0-4E57-9320-703746E5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89FFA-F2FE-4E10-AA94-514980DB3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14201-742C-490C-B7A9-ED1C025D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DA185-176A-4E74-9A37-205B8D82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3E51B-EFF8-4FA0-8903-E29A434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35E2B7-179C-4CF4-8EAC-6A068C52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7ECC8-2068-4D36-B5A1-61AFE19C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0A2D0-AB65-4A08-BE21-54A4A021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4A1EA-5743-4C4E-9FDA-A60E5ECB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A7505-2596-4E84-9097-107EBF18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C06E1-C081-4676-B4D3-F98C405C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81D74-9CC5-4F16-975F-7A66A6F7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D6E8B-510E-4B76-9EC8-D29F0299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CC056-BFB0-409A-AE86-845D267F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6CDC1-3085-4AE3-B427-9571F330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31B41-6C9D-4261-98BB-AF831803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6533B-9BEC-4537-A795-51960668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93B45-B716-45E6-845D-6A5C739A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E56-996D-4E48-823F-01713C64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231DF-0B2C-43AF-B355-DB7C9C68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6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FAD53-807B-4D75-A408-9FA6F235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2D7C5-BD20-4C89-A699-956FC5C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9ECE2-1494-46B0-99E5-3172FBC2C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F56B8-AC2D-4087-8949-D0D9694B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E1DDA-A3CD-4CDD-A16B-14F723C3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CFEF5-0C67-4FD3-889F-FF062EF5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4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5EDF0-7788-4E9D-A12C-5AD33ACD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C3226-7A57-4307-AB6D-BD798348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07C98-2F82-46CC-B23E-74EFEDFC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B5ED7-7E64-4925-B12A-DB8269660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C92CE-43A3-4644-84A9-B7C375DA4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F5A78-E22F-47B7-A785-FCC9B0B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6582ED-C554-4071-A126-0EBC3128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C4CE0-63D7-4953-9724-F2A24DD1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CA0D-EFFD-4A40-8592-45FD7BB2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06203-44AC-4F6C-B9E5-3FF27CA4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F255F-0F1D-40F2-8F78-63BE406B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37009-C195-44B7-A028-EF1A6C0B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99B69-E2E5-49F2-858C-69F9D338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9FBD97-1E46-48DE-AF8B-A3331C07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B12D5E-DB8B-4D28-BBFD-A130548A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03E7-D770-4CCC-8F8E-C3D7B56E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731EE-BB31-4B55-9EBB-E1BD510E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BB682-6BBE-492A-A2CB-2A0ACA83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14391-9F48-4190-8CA3-0DDE707C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47523-DCAE-47EA-A666-6F976A14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265A2-725E-422C-8084-24E168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9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F4C19-1D37-468D-978F-B584707F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42DD6-5CEC-4E0F-830C-B0F4DD272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242BF-5431-4976-BC94-ADC60A50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A1DC2-EF60-4E9C-B1D7-B42CE9BB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5287A-2473-41B1-8746-9D0DABDF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4090D-D9F5-44C3-9A5F-576ED6F8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839D53-E6C5-43EF-900B-25C1AD9B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15560-8DAA-49D5-BFB1-C4331C62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5DA6A-F3C5-44E6-9530-EAFBB98A3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E9F5-55A5-4B0E-85CB-DBC99BA3DC5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4D980-750B-415B-B3EF-ADA72B438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D76BE-6D02-4376-8AB6-1CF78F10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C059-F6C5-4C8E-A686-AEE8B4681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576DD2-3915-4325-A4C1-AD5B344F95DC}"/>
              </a:ext>
            </a:extLst>
          </p:cNvPr>
          <p:cNvSpPr/>
          <p:nvPr/>
        </p:nvSpPr>
        <p:spPr>
          <a:xfrm>
            <a:off x="996738" y="602375"/>
            <a:ext cx="5313049" cy="1646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NameNode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F3235-B3D4-40BC-A304-9FF9A99D07D0}"/>
              </a:ext>
            </a:extLst>
          </p:cNvPr>
          <p:cNvSpPr/>
          <p:nvPr/>
        </p:nvSpPr>
        <p:spPr>
          <a:xfrm>
            <a:off x="6626871" y="602375"/>
            <a:ext cx="1351375" cy="164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FCFBE9-965B-4D61-9627-A98A632F354C}"/>
              </a:ext>
            </a:extLst>
          </p:cNvPr>
          <p:cNvSpPr/>
          <p:nvPr/>
        </p:nvSpPr>
        <p:spPr>
          <a:xfrm>
            <a:off x="8378388" y="602374"/>
            <a:ext cx="1351375" cy="164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C3E24A-6402-4E45-8DD1-249D02F09FDF}"/>
              </a:ext>
            </a:extLst>
          </p:cNvPr>
          <p:cNvSpPr/>
          <p:nvPr/>
        </p:nvSpPr>
        <p:spPr>
          <a:xfrm>
            <a:off x="10129905" y="602374"/>
            <a:ext cx="1351375" cy="164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A4A2C-3578-4C77-8C00-952320A8F522}"/>
              </a:ext>
            </a:extLst>
          </p:cNvPr>
          <p:cNvSpPr/>
          <p:nvPr/>
        </p:nvSpPr>
        <p:spPr>
          <a:xfrm>
            <a:off x="996740" y="3979009"/>
            <a:ext cx="6600148" cy="2725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480774-6E87-4F16-88D8-9BB2BDAADCD2}"/>
              </a:ext>
            </a:extLst>
          </p:cNvPr>
          <p:cNvCxnSpPr>
            <a:cxnSpLocks/>
          </p:cNvCxnSpPr>
          <p:nvPr/>
        </p:nvCxnSpPr>
        <p:spPr>
          <a:xfrm flipV="1">
            <a:off x="1365100" y="2249162"/>
            <a:ext cx="0" cy="184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59139B-87C4-4F15-9663-0591D7649DEE}"/>
              </a:ext>
            </a:extLst>
          </p:cNvPr>
          <p:cNvSpPr txBox="1"/>
          <p:nvPr/>
        </p:nvSpPr>
        <p:spPr>
          <a:xfrm>
            <a:off x="1062702" y="2470902"/>
            <a:ext cx="369332" cy="11310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请求读取数据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56A627-36DE-4B7F-9119-59381B1487CC}"/>
              </a:ext>
            </a:extLst>
          </p:cNvPr>
          <p:cNvSpPr/>
          <p:nvPr/>
        </p:nvSpPr>
        <p:spPr>
          <a:xfrm>
            <a:off x="1102913" y="4095300"/>
            <a:ext cx="2121322" cy="1148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>
                <a:solidFill>
                  <a:schemeClr val="tx1"/>
                </a:solidFill>
              </a:rPr>
              <a:t>DistributedFileSystem</a:t>
            </a:r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F5FBD9-90E2-4B0E-8DF6-3D9391017463}"/>
              </a:ext>
            </a:extLst>
          </p:cNvPr>
          <p:cNvSpPr/>
          <p:nvPr/>
        </p:nvSpPr>
        <p:spPr>
          <a:xfrm>
            <a:off x="5283441" y="4095300"/>
            <a:ext cx="2182714" cy="1148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15BAF7-FE2E-4341-8BA3-3A7BD7091646}"/>
              </a:ext>
            </a:extLst>
          </p:cNvPr>
          <p:cNvSpPr/>
          <p:nvPr/>
        </p:nvSpPr>
        <p:spPr>
          <a:xfrm>
            <a:off x="1102913" y="5997771"/>
            <a:ext cx="6363242" cy="504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80315C-FF44-479D-A8BB-4F67FC2974F8}"/>
              </a:ext>
            </a:extLst>
          </p:cNvPr>
          <p:cNvSpPr/>
          <p:nvPr/>
        </p:nvSpPr>
        <p:spPr>
          <a:xfrm>
            <a:off x="5412728" y="4268645"/>
            <a:ext cx="1949420" cy="51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/>
              <a:t>DFSInputStream</a:t>
            </a:r>
            <a:endParaRPr lang="zh-CN" altLang="en-US" sz="1600" i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3463FD-66BA-428E-A394-9EDB07B8BC4C}"/>
              </a:ext>
            </a:extLst>
          </p:cNvPr>
          <p:cNvSpPr txBox="1"/>
          <p:nvPr/>
        </p:nvSpPr>
        <p:spPr>
          <a:xfrm>
            <a:off x="5358199" y="4819114"/>
            <a:ext cx="205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/>
              <a:t>FSDataInputStream</a:t>
            </a:r>
            <a:endParaRPr lang="zh-CN" altLang="en-US" sz="1600" i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EF3BB7-BF3D-4439-A286-32417A0AEA67}"/>
              </a:ext>
            </a:extLst>
          </p:cNvPr>
          <p:cNvCxnSpPr/>
          <p:nvPr/>
        </p:nvCxnSpPr>
        <p:spPr>
          <a:xfrm flipV="1">
            <a:off x="1612118" y="5243716"/>
            <a:ext cx="0" cy="7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21BDA3-4B8E-4F00-A365-039659972137}"/>
              </a:ext>
            </a:extLst>
          </p:cNvPr>
          <p:cNvSpPr txBox="1"/>
          <p:nvPr/>
        </p:nvSpPr>
        <p:spPr>
          <a:xfrm>
            <a:off x="1320784" y="5341582"/>
            <a:ext cx="369332" cy="7908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1.open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248FB26-AA72-4774-BB6E-EA8DA1E0E01A}"/>
              </a:ext>
            </a:extLst>
          </p:cNvPr>
          <p:cNvCxnSpPr>
            <a:cxnSpLocks/>
          </p:cNvCxnSpPr>
          <p:nvPr/>
        </p:nvCxnSpPr>
        <p:spPr>
          <a:xfrm>
            <a:off x="1690116" y="2249162"/>
            <a:ext cx="0" cy="184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9D7DC88-94AA-494F-91AD-5430982AE536}"/>
              </a:ext>
            </a:extLst>
          </p:cNvPr>
          <p:cNvSpPr txBox="1"/>
          <p:nvPr/>
        </p:nvSpPr>
        <p:spPr>
          <a:xfrm>
            <a:off x="1372007" y="2255425"/>
            <a:ext cx="369332" cy="17466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返回该文件元数据信息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533381-DDB5-4504-8803-F06FFD009E86}"/>
              </a:ext>
            </a:extLst>
          </p:cNvPr>
          <p:cNvCxnSpPr/>
          <p:nvPr/>
        </p:nvCxnSpPr>
        <p:spPr>
          <a:xfrm>
            <a:off x="3224235" y="4411655"/>
            <a:ext cx="20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52D4A19-B734-41BB-AC82-37AC29DBE9B6}"/>
              </a:ext>
            </a:extLst>
          </p:cNvPr>
          <p:cNvSpPr txBox="1"/>
          <p:nvPr/>
        </p:nvSpPr>
        <p:spPr>
          <a:xfrm>
            <a:off x="3220992" y="4097274"/>
            <a:ext cx="199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创建</a:t>
            </a:r>
            <a:r>
              <a:rPr lang="en-US" altLang="zh-CN" sz="1200" dirty="0" err="1"/>
              <a:t>FSDataInputStream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BB6BA1-2A10-4CCA-95E1-065A3320E4EF}"/>
              </a:ext>
            </a:extLst>
          </p:cNvPr>
          <p:cNvCxnSpPr>
            <a:cxnSpLocks/>
          </p:cNvCxnSpPr>
          <p:nvPr/>
        </p:nvCxnSpPr>
        <p:spPr>
          <a:xfrm flipV="1">
            <a:off x="5759420" y="5243716"/>
            <a:ext cx="0" cy="7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F91D2A-9344-4E80-9822-9CBCACAC6007}"/>
              </a:ext>
            </a:extLst>
          </p:cNvPr>
          <p:cNvSpPr txBox="1"/>
          <p:nvPr/>
        </p:nvSpPr>
        <p:spPr>
          <a:xfrm>
            <a:off x="5476765" y="5371698"/>
            <a:ext cx="369332" cy="6003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5.read</a:t>
            </a:r>
            <a:endParaRPr lang="zh-CN" altLang="en-US" sz="1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51CAE-0FD0-426A-BF74-F0D09F6ADBED}"/>
              </a:ext>
            </a:extLst>
          </p:cNvPr>
          <p:cNvCxnSpPr>
            <a:cxnSpLocks/>
          </p:cNvCxnSpPr>
          <p:nvPr/>
        </p:nvCxnSpPr>
        <p:spPr>
          <a:xfrm flipV="1">
            <a:off x="6942507" y="2249162"/>
            <a:ext cx="0" cy="184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53E3F2E-FCC4-4734-9FE6-48C3B9442CFC}"/>
              </a:ext>
            </a:extLst>
          </p:cNvPr>
          <p:cNvSpPr txBox="1"/>
          <p:nvPr/>
        </p:nvSpPr>
        <p:spPr>
          <a:xfrm>
            <a:off x="6626871" y="2557068"/>
            <a:ext cx="369332" cy="6694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读数据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F604548-6676-4A67-9167-A77F14AC6BA7}"/>
              </a:ext>
            </a:extLst>
          </p:cNvPr>
          <p:cNvSpPr txBox="1"/>
          <p:nvPr/>
        </p:nvSpPr>
        <p:spPr>
          <a:xfrm>
            <a:off x="6626871" y="5261099"/>
            <a:ext cx="369332" cy="789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关闭流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4D59B65-7949-44D9-9B9C-6ACD028E9C08}"/>
              </a:ext>
            </a:extLst>
          </p:cNvPr>
          <p:cNvCxnSpPr/>
          <p:nvPr/>
        </p:nvCxnSpPr>
        <p:spPr>
          <a:xfrm flipV="1">
            <a:off x="6942507" y="5243716"/>
            <a:ext cx="0" cy="7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2B44D5C-C851-43CC-A1AB-6508C7AFE35F}"/>
              </a:ext>
            </a:extLst>
          </p:cNvPr>
          <p:cNvCxnSpPr>
            <a:endCxn id="8" idx="2"/>
          </p:cNvCxnSpPr>
          <p:nvPr/>
        </p:nvCxnSpPr>
        <p:spPr>
          <a:xfrm flipV="1">
            <a:off x="7115852" y="2249161"/>
            <a:ext cx="1938224" cy="184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F101E23-821B-46E6-9E48-0C86E792EE54}"/>
              </a:ext>
            </a:extLst>
          </p:cNvPr>
          <p:cNvSpPr txBox="1"/>
          <p:nvPr/>
        </p:nvSpPr>
        <p:spPr>
          <a:xfrm>
            <a:off x="7949295" y="2470902"/>
            <a:ext cx="369332" cy="755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读数据</a:t>
            </a:r>
          </a:p>
        </p:txBody>
      </p:sp>
    </p:spTree>
    <p:extLst>
      <p:ext uri="{BB962C8B-B14F-4D97-AF65-F5344CB8AC3E}">
        <p14:creationId xmlns:p14="http://schemas.microsoft.com/office/powerpoint/2010/main" val="41590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576DD2-3915-4325-A4C1-AD5B344F95DC}"/>
              </a:ext>
            </a:extLst>
          </p:cNvPr>
          <p:cNvSpPr/>
          <p:nvPr/>
        </p:nvSpPr>
        <p:spPr>
          <a:xfrm>
            <a:off x="996738" y="602375"/>
            <a:ext cx="5313049" cy="1646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NameNode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F3235-B3D4-40BC-A304-9FF9A99D07D0}"/>
              </a:ext>
            </a:extLst>
          </p:cNvPr>
          <p:cNvSpPr/>
          <p:nvPr/>
        </p:nvSpPr>
        <p:spPr>
          <a:xfrm>
            <a:off x="6626871" y="602375"/>
            <a:ext cx="1351375" cy="164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FCFBE9-965B-4D61-9627-A98A632F354C}"/>
              </a:ext>
            </a:extLst>
          </p:cNvPr>
          <p:cNvSpPr/>
          <p:nvPr/>
        </p:nvSpPr>
        <p:spPr>
          <a:xfrm>
            <a:off x="8378388" y="602374"/>
            <a:ext cx="1351375" cy="164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C3E24A-6402-4E45-8DD1-249D02F09FDF}"/>
              </a:ext>
            </a:extLst>
          </p:cNvPr>
          <p:cNvSpPr/>
          <p:nvPr/>
        </p:nvSpPr>
        <p:spPr>
          <a:xfrm>
            <a:off x="10129905" y="602374"/>
            <a:ext cx="1351375" cy="1646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A4A2C-3578-4C77-8C00-952320A8F522}"/>
              </a:ext>
            </a:extLst>
          </p:cNvPr>
          <p:cNvSpPr/>
          <p:nvPr/>
        </p:nvSpPr>
        <p:spPr>
          <a:xfrm>
            <a:off x="996740" y="3979009"/>
            <a:ext cx="6600148" cy="2725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480774-6E87-4F16-88D8-9BB2BDAADCD2}"/>
              </a:ext>
            </a:extLst>
          </p:cNvPr>
          <p:cNvCxnSpPr>
            <a:cxnSpLocks/>
          </p:cNvCxnSpPr>
          <p:nvPr/>
        </p:nvCxnSpPr>
        <p:spPr>
          <a:xfrm flipV="1">
            <a:off x="1365100" y="2249162"/>
            <a:ext cx="0" cy="184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59139B-87C4-4F15-9663-0591D7649DEE}"/>
              </a:ext>
            </a:extLst>
          </p:cNvPr>
          <p:cNvSpPr txBox="1"/>
          <p:nvPr/>
        </p:nvSpPr>
        <p:spPr>
          <a:xfrm>
            <a:off x="1056439" y="2552520"/>
            <a:ext cx="369332" cy="8233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创建文件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56A627-36DE-4B7F-9119-59381B1487CC}"/>
              </a:ext>
            </a:extLst>
          </p:cNvPr>
          <p:cNvSpPr/>
          <p:nvPr/>
        </p:nvSpPr>
        <p:spPr>
          <a:xfrm>
            <a:off x="1102913" y="4095300"/>
            <a:ext cx="2121322" cy="1148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>
                <a:solidFill>
                  <a:schemeClr val="tx1"/>
                </a:solidFill>
              </a:rPr>
              <a:t>DistributedFileSystem</a:t>
            </a:r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F5FBD9-90E2-4B0E-8DF6-3D9391017463}"/>
              </a:ext>
            </a:extLst>
          </p:cNvPr>
          <p:cNvSpPr/>
          <p:nvPr/>
        </p:nvSpPr>
        <p:spPr>
          <a:xfrm>
            <a:off x="5283441" y="4095300"/>
            <a:ext cx="2182714" cy="1148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15BAF7-FE2E-4341-8BA3-3A7BD7091646}"/>
              </a:ext>
            </a:extLst>
          </p:cNvPr>
          <p:cNvSpPr/>
          <p:nvPr/>
        </p:nvSpPr>
        <p:spPr>
          <a:xfrm>
            <a:off x="1102913" y="5997771"/>
            <a:ext cx="6363242" cy="504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80315C-FF44-479D-A8BB-4F67FC2974F8}"/>
              </a:ext>
            </a:extLst>
          </p:cNvPr>
          <p:cNvSpPr/>
          <p:nvPr/>
        </p:nvSpPr>
        <p:spPr>
          <a:xfrm>
            <a:off x="5412728" y="4268645"/>
            <a:ext cx="1949420" cy="51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/>
              <a:t>DFSOutputStream</a:t>
            </a:r>
            <a:endParaRPr lang="zh-CN" altLang="en-US" sz="1600" i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3463FD-66BA-428E-A394-9EDB07B8BC4C}"/>
              </a:ext>
            </a:extLst>
          </p:cNvPr>
          <p:cNvSpPr txBox="1"/>
          <p:nvPr/>
        </p:nvSpPr>
        <p:spPr>
          <a:xfrm>
            <a:off x="5358199" y="4819114"/>
            <a:ext cx="205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/>
              <a:t>FSDataOutputStream</a:t>
            </a:r>
            <a:endParaRPr lang="zh-CN" altLang="en-US" sz="1600" i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EF3BB7-BF3D-4439-A286-32417A0AEA67}"/>
              </a:ext>
            </a:extLst>
          </p:cNvPr>
          <p:cNvCxnSpPr/>
          <p:nvPr/>
        </p:nvCxnSpPr>
        <p:spPr>
          <a:xfrm flipV="1">
            <a:off x="1612118" y="5243716"/>
            <a:ext cx="0" cy="7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21BDA3-4B8E-4F00-A365-039659972137}"/>
              </a:ext>
            </a:extLst>
          </p:cNvPr>
          <p:cNvSpPr txBox="1"/>
          <p:nvPr/>
        </p:nvSpPr>
        <p:spPr>
          <a:xfrm>
            <a:off x="1320784" y="5341582"/>
            <a:ext cx="369332" cy="7908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1.create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248FB26-AA72-4774-BB6E-EA8DA1E0E01A}"/>
              </a:ext>
            </a:extLst>
          </p:cNvPr>
          <p:cNvCxnSpPr>
            <a:cxnSpLocks/>
          </p:cNvCxnSpPr>
          <p:nvPr/>
        </p:nvCxnSpPr>
        <p:spPr>
          <a:xfrm>
            <a:off x="1690116" y="2249162"/>
            <a:ext cx="0" cy="184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9D7DC88-94AA-494F-91AD-5430982AE536}"/>
              </a:ext>
            </a:extLst>
          </p:cNvPr>
          <p:cNvSpPr txBox="1"/>
          <p:nvPr/>
        </p:nvSpPr>
        <p:spPr>
          <a:xfrm>
            <a:off x="1414669" y="2612322"/>
            <a:ext cx="369332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响应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533381-DDB5-4504-8803-F06FFD009E86}"/>
              </a:ext>
            </a:extLst>
          </p:cNvPr>
          <p:cNvCxnSpPr/>
          <p:nvPr/>
        </p:nvCxnSpPr>
        <p:spPr>
          <a:xfrm>
            <a:off x="3224235" y="4411655"/>
            <a:ext cx="205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52D4A19-B734-41BB-AC82-37AC29DBE9B6}"/>
              </a:ext>
            </a:extLst>
          </p:cNvPr>
          <p:cNvSpPr txBox="1"/>
          <p:nvPr/>
        </p:nvSpPr>
        <p:spPr>
          <a:xfrm>
            <a:off x="3220992" y="4097274"/>
            <a:ext cx="199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创建</a:t>
            </a:r>
            <a:r>
              <a:rPr lang="en-US" altLang="zh-CN" sz="1200" dirty="0" err="1"/>
              <a:t>FSDataOutputStream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BB6BA1-2A10-4CCA-95E1-065A3320E4EF}"/>
              </a:ext>
            </a:extLst>
          </p:cNvPr>
          <p:cNvCxnSpPr>
            <a:cxnSpLocks/>
          </p:cNvCxnSpPr>
          <p:nvPr/>
        </p:nvCxnSpPr>
        <p:spPr>
          <a:xfrm flipV="1">
            <a:off x="5759420" y="5243716"/>
            <a:ext cx="0" cy="7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F91D2A-9344-4E80-9822-9CBCACAC6007}"/>
              </a:ext>
            </a:extLst>
          </p:cNvPr>
          <p:cNvSpPr txBox="1"/>
          <p:nvPr/>
        </p:nvSpPr>
        <p:spPr>
          <a:xfrm>
            <a:off x="5476765" y="5371698"/>
            <a:ext cx="369332" cy="6003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5.write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A07173E-C231-4494-A1FB-8B736907A2EF}"/>
              </a:ext>
            </a:extLst>
          </p:cNvPr>
          <p:cNvCxnSpPr>
            <a:cxnSpLocks/>
          </p:cNvCxnSpPr>
          <p:nvPr/>
        </p:nvCxnSpPr>
        <p:spPr>
          <a:xfrm flipV="1">
            <a:off x="5708499" y="2249161"/>
            <a:ext cx="0" cy="184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C74BF0A-5A6D-41BF-9897-9C38A0D1EB1A}"/>
              </a:ext>
            </a:extLst>
          </p:cNvPr>
          <p:cNvSpPr txBox="1"/>
          <p:nvPr/>
        </p:nvSpPr>
        <p:spPr>
          <a:xfrm>
            <a:off x="5366850" y="2543802"/>
            <a:ext cx="369332" cy="1534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请求分配数据块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95C3D1F-5630-41ED-801E-E6FB8F20146A}"/>
              </a:ext>
            </a:extLst>
          </p:cNvPr>
          <p:cNvCxnSpPr>
            <a:cxnSpLocks/>
          </p:cNvCxnSpPr>
          <p:nvPr/>
        </p:nvCxnSpPr>
        <p:spPr>
          <a:xfrm>
            <a:off x="6078666" y="2249161"/>
            <a:ext cx="0" cy="184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46950BE-CB6F-4C26-8DDD-DE926E6DBE49}"/>
              </a:ext>
            </a:extLst>
          </p:cNvPr>
          <p:cNvSpPr txBox="1"/>
          <p:nvPr/>
        </p:nvSpPr>
        <p:spPr>
          <a:xfrm>
            <a:off x="5796862" y="2560636"/>
            <a:ext cx="369332" cy="11727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 可以写的节点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51CAE-0FD0-426A-BF74-F0D09F6ADBED}"/>
              </a:ext>
            </a:extLst>
          </p:cNvPr>
          <p:cNvCxnSpPr>
            <a:cxnSpLocks/>
          </p:cNvCxnSpPr>
          <p:nvPr/>
        </p:nvCxnSpPr>
        <p:spPr>
          <a:xfrm flipV="1">
            <a:off x="6942507" y="2249162"/>
            <a:ext cx="0" cy="184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53E3F2E-FCC4-4734-9FE6-48C3B9442CFC}"/>
              </a:ext>
            </a:extLst>
          </p:cNvPr>
          <p:cNvSpPr txBox="1"/>
          <p:nvPr/>
        </p:nvSpPr>
        <p:spPr>
          <a:xfrm>
            <a:off x="6626871" y="2557068"/>
            <a:ext cx="369332" cy="8233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8.</a:t>
            </a:r>
            <a:r>
              <a:rPr lang="zh-CN" altLang="en-US" sz="1200" dirty="0"/>
              <a:t>写数据包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B82F9F2-2481-4EFA-BAA9-8C251AFE3DC6}"/>
              </a:ext>
            </a:extLst>
          </p:cNvPr>
          <p:cNvCxnSpPr/>
          <p:nvPr/>
        </p:nvCxnSpPr>
        <p:spPr>
          <a:xfrm>
            <a:off x="7978246" y="1066078"/>
            <a:ext cx="400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F5500E5-86BE-4957-AA7D-6E3F53F8AD5E}"/>
              </a:ext>
            </a:extLst>
          </p:cNvPr>
          <p:cNvCxnSpPr>
            <a:cxnSpLocks/>
          </p:cNvCxnSpPr>
          <p:nvPr/>
        </p:nvCxnSpPr>
        <p:spPr>
          <a:xfrm>
            <a:off x="9729763" y="1066078"/>
            <a:ext cx="400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2DD2C92-822D-4198-950B-97212A33EDE8}"/>
              </a:ext>
            </a:extLst>
          </p:cNvPr>
          <p:cNvSpPr txBox="1"/>
          <p:nvPr/>
        </p:nvSpPr>
        <p:spPr>
          <a:xfrm>
            <a:off x="8049855" y="840726"/>
            <a:ext cx="26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9A49AC9-2865-41EC-A054-8E35EE660A5E}"/>
              </a:ext>
            </a:extLst>
          </p:cNvPr>
          <p:cNvSpPr txBox="1"/>
          <p:nvPr/>
        </p:nvSpPr>
        <p:spPr>
          <a:xfrm>
            <a:off x="9791876" y="84072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2AD5EC5-6298-4DB4-81F3-3B9E20EE9245}"/>
              </a:ext>
            </a:extLst>
          </p:cNvPr>
          <p:cNvCxnSpPr/>
          <p:nvPr/>
        </p:nvCxnSpPr>
        <p:spPr>
          <a:xfrm flipH="1">
            <a:off x="9729763" y="1763795"/>
            <a:ext cx="400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961613F-C683-4317-9335-078F65A27AB3}"/>
              </a:ext>
            </a:extLst>
          </p:cNvPr>
          <p:cNvCxnSpPr/>
          <p:nvPr/>
        </p:nvCxnSpPr>
        <p:spPr>
          <a:xfrm flipH="1">
            <a:off x="7965966" y="1763795"/>
            <a:ext cx="400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F5734F5-0036-4BA2-A0B2-C148CB3A6D53}"/>
              </a:ext>
            </a:extLst>
          </p:cNvPr>
          <p:cNvCxnSpPr>
            <a:stCxn id="5" idx="2"/>
          </p:cNvCxnSpPr>
          <p:nvPr/>
        </p:nvCxnSpPr>
        <p:spPr>
          <a:xfrm flipH="1">
            <a:off x="7302558" y="2249162"/>
            <a:ext cx="1" cy="182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C307F8B4-060F-4D78-820D-5571BF855253}"/>
              </a:ext>
            </a:extLst>
          </p:cNvPr>
          <p:cNvSpPr txBox="1"/>
          <p:nvPr/>
        </p:nvSpPr>
        <p:spPr>
          <a:xfrm>
            <a:off x="7026063" y="2563707"/>
            <a:ext cx="369332" cy="8233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/>
              <a:t>9.</a:t>
            </a:r>
            <a:r>
              <a:rPr lang="zh-CN" altLang="en-US" sz="1200" dirty="0"/>
              <a:t>写入完成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B2FA41D-A3D7-4E8B-B811-EC711654AE6B}"/>
              </a:ext>
            </a:extLst>
          </p:cNvPr>
          <p:cNvSpPr txBox="1"/>
          <p:nvPr/>
        </p:nvSpPr>
        <p:spPr>
          <a:xfrm>
            <a:off x="8055630" y="153176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7D191DF-A3BD-4A35-815E-780CA95D914D}"/>
              </a:ext>
            </a:extLst>
          </p:cNvPr>
          <p:cNvSpPr txBox="1"/>
          <p:nvPr/>
        </p:nvSpPr>
        <p:spPr>
          <a:xfrm>
            <a:off x="9786101" y="1531767"/>
            <a:ext cx="26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F604548-6676-4A67-9167-A77F14AC6BA7}"/>
              </a:ext>
            </a:extLst>
          </p:cNvPr>
          <p:cNvSpPr txBox="1"/>
          <p:nvPr/>
        </p:nvSpPr>
        <p:spPr>
          <a:xfrm>
            <a:off x="6626871" y="5261099"/>
            <a:ext cx="369332" cy="789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10.</a:t>
            </a:r>
            <a:r>
              <a:rPr lang="zh-CN" altLang="en-US" sz="1200" dirty="0"/>
              <a:t>关闭流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4D59B65-7949-44D9-9B9C-6ACD028E9C08}"/>
              </a:ext>
            </a:extLst>
          </p:cNvPr>
          <p:cNvCxnSpPr/>
          <p:nvPr/>
        </p:nvCxnSpPr>
        <p:spPr>
          <a:xfrm flipV="1">
            <a:off x="6942507" y="5243716"/>
            <a:ext cx="0" cy="7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2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95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10</cp:revision>
  <dcterms:created xsi:type="dcterms:W3CDTF">2020-06-07T09:33:40Z</dcterms:created>
  <dcterms:modified xsi:type="dcterms:W3CDTF">2020-06-07T15:32:46Z</dcterms:modified>
</cp:coreProperties>
</file>