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A2F16-07F3-4BCF-B083-49A97402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DA95EB-EE1B-4E90-81BA-89EE96FF7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388D7-2365-4A04-B435-6B3521A6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03EF0-2B54-485D-B10D-133043E1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57ED9-8C13-48C8-9C85-C7A44C5F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2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2009C-1A78-4C7E-B281-DF454307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092101-A586-4B0A-A224-8279E6A3E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2C0A-F522-47DF-8A35-A98DF6EC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E9079-0ACD-481C-91FA-11201AFF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609D4-F291-429B-9A02-96787D72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4EE6C-9C82-4C6C-B312-B6EC59FC9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87A36-DC22-47CD-A762-CE08922F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9B268-F34B-4502-AF2D-60B50FC0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937EE-B2B8-4493-A26E-137DCFFC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A3939-0603-40AB-882B-BE599CB0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2D7A1-A84D-4D3B-B602-4F9CE35A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A0AC7-FCBB-4A82-B71E-B3C3AB91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87875-F867-40F2-8B6B-E23FA563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F0B08-30AF-4506-9840-731595C0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74BA5-3649-412D-9F05-27C7C9FA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CFFE9-20C4-4EC5-8E68-1FA9BF93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2468B-96BD-4616-92B0-DAFAEF21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3469E-B11C-47F8-B3B3-1F53FE4B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81438-A764-4534-A3B7-0414943C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44EF2-002D-4855-994C-7290185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A907A-EB37-4D0D-9D38-729915A6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DAC2-D9E7-41A0-AB9B-E5DD001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3ACFA9-4807-4718-BC56-F30753338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2D8BF-8AD2-4C30-A3B6-AEC4AD2D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DAF82-58F9-47D8-9209-B9330316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2A2CB-3A21-4E26-8F0F-B27A5087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9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A0A6-36CE-4515-A9B0-3276952D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2FCED-9160-4386-BD84-A237F9AB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7C005-F32A-4E64-AD55-87707A1E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D6F9D-7C83-46D2-ADD5-5AA17801C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FD53A-10C7-484E-B5C4-5FE8F9412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8D4908-A5DC-4C8D-ABDE-D958117A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539816-3CCA-4B4B-8E3A-CFCA8163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8F893B-6BB7-4B1B-8235-209E8876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7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4E38-1573-4CC1-8432-5E7530D7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F9192E-F3A3-43CB-B845-42E433C2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3E96D8-C3F5-4DF9-80E7-2BFDE69A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688D15-4143-4244-B061-C423EED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306D98-BE68-4374-B6DF-E61DAB46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599261-AFDE-420D-92DF-1DB7CD6A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1B9BFB-C687-45D2-91A7-C60035FA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86D57-39ED-401C-8F82-A8348ED6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090A9-5414-4FCB-9476-7F0B3ED9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F6710-4C08-4E9E-94F8-13B101A7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6C130-65F3-4FF4-869D-9D6F09BB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CEEAD-D4CE-4C47-B70B-8F43CCB1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D8C8A-6A91-4E19-9EC4-ED0194FD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8DA2E-8B2D-4AF9-813B-E68EAD48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F94FAA-1FC5-47DD-81BC-D50C50CEB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1E791-571A-42FC-AE26-ADCB3316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528AD-4710-47D8-9F5D-554F64BD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D49F6-D2B3-463C-825A-2379EBE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2ED17-9B9B-4078-B422-DB8CC0E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1F991-D833-4E50-9FD2-83FA9E7B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E501B-1A52-4D13-AB5B-209B807C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5E69C-9B42-4734-AB61-D5A106260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8531-CA33-402F-9F95-DAEDE8B3D2DD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E2B9D-FD23-4ABB-BB5C-2613172E3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D85AD-870C-41F2-94D9-5086DA9B6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C92B-76D9-4384-BDF1-CB3E2C63E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4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2E2EF5-6238-4C1A-922B-EF5E005DC444}"/>
              </a:ext>
            </a:extLst>
          </p:cNvPr>
          <p:cNvSpPr/>
          <p:nvPr/>
        </p:nvSpPr>
        <p:spPr>
          <a:xfrm>
            <a:off x="788708" y="1574276"/>
            <a:ext cx="1602557" cy="4204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98ED58-5FCC-432F-9158-EC335FA7BAD3}"/>
              </a:ext>
            </a:extLst>
          </p:cNvPr>
          <p:cNvSpPr/>
          <p:nvPr/>
        </p:nvSpPr>
        <p:spPr>
          <a:xfrm>
            <a:off x="881406" y="1715678"/>
            <a:ext cx="1414020" cy="76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Stripe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743C4A-D2AB-41D5-AE03-FF431DFD2347}"/>
              </a:ext>
            </a:extLst>
          </p:cNvPr>
          <p:cNvSpPr/>
          <p:nvPr/>
        </p:nvSpPr>
        <p:spPr>
          <a:xfrm>
            <a:off x="881406" y="2815471"/>
            <a:ext cx="1414020" cy="76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Stripe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387038-6E41-46D2-8A3E-85BB6EA11A48}"/>
              </a:ext>
            </a:extLst>
          </p:cNvPr>
          <p:cNvSpPr/>
          <p:nvPr/>
        </p:nvSpPr>
        <p:spPr>
          <a:xfrm>
            <a:off x="881406" y="3990679"/>
            <a:ext cx="1414020" cy="7635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Stripe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C402BF-A753-4535-803A-532349A93A29}"/>
              </a:ext>
            </a:extLst>
          </p:cNvPr>
          <p:cNvSpPr/>
          <p:nvPr/>
        </p:nvSpPr>
        <p:spPr>
          <a:xfrm>
            <a:off x="881406" y="5156462"/>
            <a:ext cx="1414020" cy="4666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Footer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BF5D38-1A38-4631-9901-0F61DD468968}"/>
              </a:ext>
            </a:extLst>
          </p:cNvPr>
          <p:cNvSpPr/>
          <p:nvPr/>
        </p:nvSpPr>
        <p:spPr>
          <a:xfrm>
            <a:off x="3415646" y="2721792"/>
            <a:ext cx="1602556" cy="27740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B3596A-510B-4CC4-81B2-CF40936D71E1}"/>
              </a:ext>
            </a:extLst>
          </p:cNvPr>
          <p:cNvSpPr/>
          <p:nvPr/>
        </p:nvSpPr>
        <p:spPr>
          <a:xfrm>
            <a:off x="3508343" y="2803885"/>
            <a:ext cx="1414020" cy="76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Columns Index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914CAC-1CE8-4820-9CB6-2BFB45E88720}"/>
              </a:ext>
            </a:extLst>
          </p:cNvPr>
          <p:cNvSpPr/>
          <p:nvPr/>
        </p:nvSpPr>
        <p:spPr>
          <a:xfrm>
            <a:off x="3519340" y="3739887"/>
            <a:ext cx="1414020" cy="1230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Columns 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C75811-5C63-48AD-B11F-329E2368C165}"/>
              </a:ext>
            </a:extLst>
          </p:cNvPr>
          <p:cNvSpPr/>
          <p:nvPr/>
        </p:nvSpPr>
        <p:spPr>
          <a:xfrm>
            <a:off x="5949885" y="1644970"/>
            <a:ext cx="1651262" cy="1163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158102-13D0-4450-B2CC-45A1A8D3575B}"/>
              </a:ext>
            </a:extLst>
          </p:cNvPr>
          <p:cNvSpPr/>
          <p:nvPr/>
        </p:nvSpPr>
        <p:spPr>
          <a:xfrm>
            <a:off x="6050437" y="3506771"/>
            <a:ext cx="1651262" cy="1126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4398FE-64F0-4EDB-86D8-C4B3455B891B}"/>
              </a:ext>
            </a:extLst>
          </p:cNvPr>
          <p:cNvSpPr/>
          <p:nvPr/>
        </p:nvSpPr>
        <p:spPr>
          <a:xfrm>
            <a:off x="6086575" y="1807584"/>
            <a:ext cx="1414020" cy="369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Column 1 index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DBBE6A-420A-4DC8-B520-CCF05383BB85}"/>
              </a:ext>
            </a:extLst>
          </p:cNvPr>
          <p:cNvSpPr/>
          <p:nvPr/>
        </p:nvSpPr>
        <p:spPr>
          <a:xfrm>
            <a:off x="6086575" y="2330378"/>
            <a:ext cx="1414020" cy="369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Column 2 index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AED83F-1F0A-454D-9E01-EDCB0AD2B43A}"/>
              </a:ext>
            </a:extLst>
          </p:cNvPr>
          <p:cNvSpPr/>
          <p:nvPr/>
        </p:nvSpPr>
        <p:spPr>
          <a:xfrm>
            <a:off x="6187127" y="3618516"/>
            <a:ext cx="1414020" cy="369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Column 1 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8C18012-DCDC-45FB-B7DC-893860BDB0CF}"/>
              </a:ext>
            </a:extLst>
          </p:cNvPr>
          <p:cNvSpPr/>
          <p:nvPr/>
        </p:nvSpPr>
        <p:spPr>
          <a:xfrm>
            <a:off x="6187127" y="4187854"/>
            <a:ext cx="1414020" cy="369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Column 1 Data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7AC515-F44E-49CD-A8A1-B5B91FD58D07}"/>
              </a:ext>
            </a:extLst>
          </p:cNvPr>
          <p:cNvSpPr/>
          <p:nvPr/>
        </p:nvSpPr>
        <p:spPr>
          <a:xfrm>
            <a:off x="8776354" y="1640068"/>
            <a:ext cx="1602557" cy="11638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D8F550-6550-4628-8B86-A6087BCBF88D}"/>
              </a:ext>
            </a:extLst>
          </p:cNvPr>
          <p:cNvSpPr/>
          <p:nvPr/>
        </p:nvSpPr>
        <p:spPr>
          <a:xfrm>
            <a:off x="8880049" y="1749257"/>
            <a:ext cx="1414020" cy="36921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Row-Group 1 Index</a:t>
            </a:r>
            <a:endParaRPr lang="zh-CN" altLang="en-US" sz="11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34B788-0947-48B6-9EF8-6BA276EE14B8}"/>
              </a:ext>
            </a:extLst>
          </p:cNvPr>
          <p:cNvSpPr/>
          <p:nvPr/>
        </p:nvSpPr>
        <p:spPr>
          <a:xfrm>
            <a:off x="8880049" y="2285797"/>
            <a:ext cx="1414020" cy="36921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prstClr val="white"/>
                </a:solidFill>
              </a:rPr>
              <a:t>Row-Group 2 Index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015BAFF-B765-47FF-ABC4-23296CC8086A}"/>
              </a:ext>
            </a:extLst>
          </p:cNvPr>
          <p:cNvSpPr/>
          <p:nvPr/>
        </p:nvSpPr>
        <p:spPr>
          <a:xfrm>
            <a:off x="8776355" y="3618516"/>
            <a:ext cx="1602556" cy="1076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B07D6B-2500-43EE-BBF1-FB48F91FE28E}"/>
              </a:ext>
            </a:extLst>
          </p:cNvPr>
          <p:cNvSpPr/>
          <p:nvPr/>
        </p:nvSpPr>
        <p:spPr>
          <a:xfrm>
            <a:off x="8880049" y="3742632"/>
            <a:ext cx="1414020" cy="3692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prstClr val="white"/>
                </a:solidFill>
              </a:rPr>
              <a:t>Row-Group 1 Data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95A28A-4B83-446C-8402-AC17712477F4}"/>
              </a:ext>
            </a:extLst>
          </p:cNvPr>
          <p:cNvSpPr/>
          <p:nvPr/>
        </p:nvSpPr>
        <p:spPr>
          <a:xfrm>
            <a:off x="8880049" y="4263657"/>
            <a:ext cx="1414020" cy="3692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prstClr val="white"/>
                </a:solidFill>
              </a:rPr>
              <a:t>Row-Group 2 Data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75855C-674E-4DF8-9563-6AE27DECEFE8}"/>
              </a:ext>
            </a:extLst>
          </p:cNvPr>
          <p:cNvSpPr txBox="1"/>
          <p:nvPr/>
        </p:nvSpPr>
        <p:spPr>
          <a:xfrm>
            <a:off x="1008668" y="608028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ORC File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2195981-2040-4712-B6AE-C3454AAA1F43}"/>
              </a:ext>
            </a:extLst>
          </p:cNvPr>
          <p:cNvSpPr txBox="1"/>
          <p:nvPr/>
        </p:nvSpPr>
        <p:spPr>
          <a:xfrm>
            <a:off x="3825533" y="60441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Stripe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BBE3087-1673-4A01-B243-5A57C005C6F0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295426" y="4108810"/>
            <a:ext cx="1120220" cy="24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8B56F5A-6450-4FA4-AD17-65CA93537F2A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4922363" y="2226879"/>
            <a:ext cx="1027522" cy="9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993E408-CE59-4987-B6AF-0AFA0C235161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4933360" y="4069824"/>
            <a:ext cx="1117077" cy="28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A6DF0B9-A82D-4FFE-8267-CE7606360EE9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>
            <a:off x="7500595" y="1992194"/>
            <a:ext cx="1275759" cy="22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B666ADB-5A21-423E-B7A0-5FDF919CA3CB}"/>
              </a:ext>
            </a:extLst>
          </p:cNvPr>
          <p:cNvCxnSpPr>
            <a:stCxn id="27" idx="3"/>
            <a:endCxn id="37" idx="1"/>
          </p:cNvCxnSpPr>
          <p:nvPr/>
        </p:nvCxnSpPr>
        <p:spPr>
          <a:xfrm>
            <a:off x="7601147" y="3803126"/>
            <a:ext cx="1175208" cy="35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9D19818-A400-4AB7-8A76-D866017C9270}"/>
              </a:ext>
            </a:extLst>
          </p:cNvPr>
          <p:cNvSpPr/>
          <p:nvPr/>
        </p:nvSpPr>
        <p:spPr>
          <a:xfrm>
            <a:off x="3508343" y="5133480"/>
            <a:ext cx="1414020" cy="246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Stripe Footer</a:t>
            </a:r>
          </a:p>
        </p:txBody>
      </p:sp>
    </p:spTree>
    <p:extLst>
      <p:ext uri="{BB962C8B-B14F-4D97-AF65-F5344CB8AC3E}">
        <p14:creationId xmlns:p14="http://schemas.microsoft.com/office/powerpoint/2010/main" val="67079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38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3</cp:revision>
  <dcterms:created xsi:type="dcterms:W3CDTF">2020-07-31T01:21:22Z</dcterms:created>
  <dcterms:modified xsi:type="dcterms:W3CDTF">2020-07-31T05:01:15Z</dcterms:modified>
</cp:coreProperties>
</file>