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07F31-AF28-45E3-9B3E-806D2145F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3D2AAC-947A-446E-A900-2753A964C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842BF-342B-474F-9A1B-66B1E77D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02826-1BE8-4D11-9DB8-68927CB8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57427-5B66-4834-B70F-2D62509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0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1FF5-7C10-4A66-BAB9-12D3CE43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43F3E-D18C-4527-8765-94EC3A343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DC024-49D0-47A0-BF9D-CB33B9CD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57570-984B-4AFA-A93C-CA0B90ED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9C0AF-E5F1-47EE-9BB8-83D51366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2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33F32-6D09-40AC-B315-BA4D05DEF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0D884-3697-4999-9C18-E6089BFF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3CF80-C2D4-471D-AC7F-8AEAA87F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D0E11-70CC-4C2D-97CE-533FDB73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B9E2A-09AD-4B96-91FA-36DC995B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E2423-1F89-4BDC-B829-21796857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07888-FB10-44A4-A0F2-980AE09F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990BB-DF58-4B34-A2EF-96D7DAFE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86D3D-D178-47E1-B2B4-2687162D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31361-5BD3-45DA-858A-94F74FC6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A688F-C634-47FE-B342-99DBD8BF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F9839-C05D-4D72-B7BA-92D7E62F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24B5E-A244-48E7-B3AE-B979690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E33B2-312B-49E5-9D28-EE3BC629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AF5F-882B-4261-AD5D-7DAC9706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9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A5853-5FCD-418A-A23F-438AF407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78D30-89BD-420C-86E3-6198252CA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618B3-1EBF-4542-8363-DD2CE66E3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C15F2-1031-4199-9BFB-5030AB6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A02DC-CCDA-4202-9995-782059C7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28593-0CEB-4648-AD8A-602C7E46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940A4-C5A2-4A8D-A130-E4898510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8BE5F-F7C0-4AC4-8F3E-FBBEE4F2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428D0-F4B6-4461-A4BE-BDBB04B2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73BB6-6C72-491D-85BF-429A23130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8730D-ED54-417C-8642-AC038D7B5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5EFC28-AD51-4A0F-B164-3C92D8D2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B9DA5E-25B0-4224-B50E-1E682875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492A39-D13D-49B1-8321-17EB73A6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7D874-A8F5-4268-B60B-87013F1E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9A089-21A7-4058-ABA0-7FD3952F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6FEA69-BE1E-4695-A68A-CB2E6236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B82A52-8283-45B6-BAF8-2F2879B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4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2B258-B33F-479D-9194-E63C6EDF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FEC43D-ECBA-4B7C-87C0-64381C08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4446B-34B8-43CE-8800-A5BF05F3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EBDA4-7CA4-49FB-A1FD-F060B2D9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DAE05-9963-4F70-9651-794A9504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B17FE-B611-4FC3-903B-A8EEB176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BA23A-21C7-4851-8D28-2CD0928E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0F96C-9C16-4DE2-A1E9-F2E4A5A5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7028A-8BFC-4D25-9802-7BEFB3C2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B9039-8D4D-48DF-A9B3-AD8E7150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FD8FC6-D0FD-4D40-9960-114D6CDF8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DA2EE-0C8E-4A9A-B751-75F3A9335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2931F-FF51-4B7C-AE71-7E79E197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53465-D69F-43D7-BDF0-69155734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6F8C9-0910-47C0-B3F6-F742BD77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A3B41-42CA-4D27-A0F2-9A9FB399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A3DB4-FF4C-4296-A502-70B1CB31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479FB-F57A-428B-B0E0-E47BB3D7F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3CEC-E840-41DB-8901-8776D94CC9D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306C8-0906-4E54-9967-692481DB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9C968-A842-49E8-8470-94DF233D9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ACEA-33C4-4819-8C55-E4A0ED4D8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1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4629D3-EE9A-4624-AE31-6D4DA839CDFB}"/>
              </a:ext>
            </a:extLst>
          </p:cNvPr>
          <p:cNvSpPr txBox="1"/>
          <p:nvPr/>
        </p:nvSpPr>
        <p:spPr>
          <a:xfrm>
            <a:off x="411709" y="251258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 Statement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F5B670-EECD-49ED-9DA1-82A49B313C4C}"/>
              </a:ext>
            </a:extLst>
          </p:cNvPr>
          <p:cNvSpPr/>
          <p:nvPr/>
        </p:nvSpPr>
        <p:spPr>
          <a:xfrm>
            <a:off x="2478989" y="2412361"/>
            <a:ext cx="960349" cy="5697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8D5AC9-5961-45B5-8BA3-0AAF8CC3515B}"/>
              </a:ext>
            </a:extLst>
          </p:cNvPr>
          <p:cNvSpPr/>
          <p:nvPr/>
        </p:nvSpPr>
        <p:spPr>
          <a:xfrm>
            <a:off x="4481635" y="2412360"/>
            <a:ext cx="1179373" cy="569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04B147-4D2E-4335-83D3-E9FC77840470}"/>
              </a:ext>
            </a:extLst>
          </p:cNvPr>
          <p:cNvSpPr/>
          <p:nvPr/>
        </p:nvSpPr>
        <p:spPr>
          <a:xfrm>
            <a:off x="6728577" y="2412359"/>
            <a:ext cx="2024849" cy="569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Execution Engine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D6782-F19E-4D5F-B710-4DD91B84733B}"/>
              </a:ext>
            </a:extLst>
          </p:cNvPr>
          <p:cNvSpPr txBox="1"/>
          <p:nvPr/>
        </p:nvSpPr>
        <p:spPr>
          <a:xfrm>
            <a:off x="9358916" y="251258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Query Result</a:t>
            </a: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B3753644-50B2-4114-B8E4-B71BE3AD207D}"/>
              </a:ext>
            </a:extLst>
          </p:cNvPr>
          <p:cNvSpPr/>
          <p:nvPr/>
        </p:nvSpPr>
        <p:spPr>
          <a:xfrm>
            <a:off x="4455978" y="1098199"/>
            <a:ext cx="123068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Metadata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918E09F-A7DE-44BF-BCAE-76ED7C19446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72741" y="2697250"/>
            <a:ext cx="406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C1A662-A787-4E86-8051-5A76A87DCAB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439338" y="2697249"/>
            <a:ext cx="10422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FA0FB4D-47B4-4592-A312-EDFA4B0D7D5E}"/>
              </a:ext>
            </a:extLst>
          </p:cNvPr>
          <p:cNvSpPr txBox="1"/>
          <p:nvPr/>
        </p:nvSpPr>
        <p:spPr>
          <a:xfrm>
            <a:off x="3461421" y="2235583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Relational</a:t>
            </a:r>
          </a:p>
          <a:p>
            <a:r>
              <a:rPr lang="en-US" altLang="zh-CN" sz="1200" dirty="0"/>
              <a:t>Expression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1C18646-2EBD-43C8-92AC-8BF31A164A7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661008" y="2697248"/>
            <a:ext cx="10675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9108FAA-B70F-402F-9EA0-C2E8BCC1CDA6}"/>
              </a:ext>
            </a:extLst>
          </p:cNvPr>
          <p:cNvSpPr txBox="1"/>
          <p:nvPr/>
        </p:nvSpPr>
        <p:spPr>
          <a:xfrm>
            <a:off x="5729964" y="223558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Execution</a:t>
            </a:r>
          </a:p>
          <a:p>
            <a:r>
              <a:rPr lang="en-US" altLang="zh-CN" sz="1200" dirty="0"/>
              <a:t>Plan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E1FCE4A-8A4F-4407-BC51-CC5702B7E20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753426" y="2697248"/>
            <a:ext cx="60549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5D4A611-F15C-429B-BFA3-B0D33B3DBC84}"/>
              </a:ext>
            </a:extLst>
          </p:cNvPr>
          <p:cNvCxnSpPr>
            <a:stCxn id="12" idx="3"/>
            <a:endCxn id="8" idx="0"/>
          </p:cNvCxnSpPr>
          <p:nvPr/>
        </p:nvCxnSpPr>
        <p:spPr>
          <a:xfrm>
            <a:off x="5071321" y="1710847"/>
            <a:ext cx="1" cy="70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2C04E5D-1905-40F9-AB9A-CF1CD5CB31A9}"/>
              </a:ext>
            </a:extLst>
          </p:cNvPr>
          <p:cNvSpPr txBox="1"/>
          <p:nvPr/>
        </p:nvSpPr>
        <p:spPr>
          <a:xfrm>
            <a:off x="5071321" y="192310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statistics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57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14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2</cp:revision>
  <dcterms:created xsi:type="dcterms:W3CDTF">2020-08-09T05:30:07Z</dcterms:created>
  <dcterms:modified xsi:type="dcterms:W3CDTF">2020-08-10T00:30:02Z</dcterms:modified>
</cp:coreProperties>
</file>