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7D6D-018D-4265-AE15-34E4C31E7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0418B-68F3-4C25-9155-F9AEA44E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C1884-7834-495C-8971-4BF2F764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52188-45DF-4116-A0D6-9770401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190AC-5EAA-4831-8F15-4AD93F30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4C16F-A725-44BD-BE39-6E2B69F4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A31B9-CCFD-4B3D-B4BC-556CB367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FF8FB-C5C9-4284-B820-D708B78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86B4-7B59-42F9-BCAD-8CA0CC6D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6CBA6-19F9-4465-BA01-80B2E629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1BB4E-0981-4AE7-8A36-1B667E176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61DE3-C110-4943-97D6-5A67E906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E5681-F4C1-4099-827D-DC470344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B5BC7-263E-456E-ABDB-CDD31F99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15B3-59D3-455F-8A48-F56E0178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E7727-FDEA-4120-A1A3-085B8618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8AE09-309B-4A33-9ED8-8D75063A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D3DD4-F71A-4639-BC78-81925392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B317D-77A8-4E84-8870-091B8424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7F086-D672-4A18-A018-DA2F590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1BBF-FBB2-4987-B276-E5E7E911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6B7B5-D320-49FB-8661-2D51DE22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04E66-D507-450C-8525-92B47E21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D22D4-16B6-4046-A285-375EB3F0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9121-04BD-4F4A-B5C5-50C83067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39A67-DEEF-42D5-8F1E-76AB87D2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6926A-76DA-41B6-9763-748BCA48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58520-AE54-4931-B5C4-6E210F61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649EE-E76F-45D7-9292-489325A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48942-A52E-457C-944A-734F7B42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FD1FC-CA3B-4441-8012-B6C5D0B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6B855-F562-41BA-A81D-5A63DB8C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A74C9-625F-43D7-950E-6BC97386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AD3C9-B942-41F2-B295-30DE9A24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D8376-92B5-4D92-98B0-0342DA61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34EBD-28A2-41D1-8088-123099A3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E8020-D912-4E82-ACDB-7E259067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93320-023D-42E8-AE02-8712C9B7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4395B6-ABD9-413D-A162-40EBFEF9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6C09-51BE-4E58-A808-C95D4D5C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9DC4F-97DC-4DF6-8BCC-A257176F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3AD7-AB08-4587-870A-B791E717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B2BBB-1AB1-4C2E-8237-CEB9A376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9978C-2296-42A4-AC6A-CDDF2113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E39B0-5A4D-4167-BE38-3A8ED09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E4F69-7E9F-4797-B52E-D9D983FA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5F2C7-0628-47B4-A536-D1303710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B1C21-7176-41AF-8F96-486321F3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C537F-7587-4AAA-AE04-E9487608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BB4AE-CCFA-47F3-A61E-E6CD5971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58AAA-C280-48CD-B991-3CE3FFB0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7B0AD-42A8-40B5-9D94-39EC8B02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F51AF-E5E2-4308-8B2C-CDA786D7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60A151-CB7D-415A-9B74-0E7C2F71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3B6CB-3E47-410F-A8C2-7268DA8E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18089-3970-455C-8F75-FCD1639E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49560-4DD7-46A0-B882-DE518C2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36F50-F74B-4C33-B89F-B45DDDA4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AD357-CD6B-4503-9236-81B0EA59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A07B9-31C3-4CC1-A51D-8593BFD9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103C0-B5DD-4F3C-8FA3-ADE54087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C12E-0772-4A58-B4C3-417B96F5EBA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B23CD-FED1-4BAC-95C5-CA7EF4DC7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188D-E1C9-421A-9ED7-E4D1921D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F272-C848-4495-8E08-387709E2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4657A7-78D2-40A3-811B-AF0D43437A38}"/>
              </a:ext>
            </a:extLst>
          </p:cNvPr>
          <p:cNvSpPr/>
          <p:nvPr/>
        </p:nvSpPr>
        <p:spPr>
          <a:xfrm>
            <a:off x="1875934" y="1329180"/>
            <a:ext cx="1498862" cy="1508289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88A057-7DDA-46D0-9660-133F9DAC903A}"/>
              </a:ext>
            </a:extLst>
          </p:cNvPr>
          <p:cNvSpPr/>
          <p:nvPr/>
        </p:nvSpPr>
        <p:spPr>
          <a:xfrm>
            <a:off x="8353719" y="1329179"/>
            <a:ext cx="1498862" cy="1508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9416F-A66B-4E62-9DD4-88E5A91E7610}"/>
              </a:ext>
            </a:extLst>
          </p:cNvPr>
          <p:cNvSpPr/>
          <p:nvPr/>
        </p:nvSpPr>
        <p:spPr>
          <a:xfrm>
            <a:off x="5114826" y="3429000"/>
            <a:ext cx="1498862" cy="15082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F2557-35F8-4178-A900-59BDF1F839D6}"/>
              </a:ext>
            </a:extLst>
          </p:cNvPr>
          <p:cNvSpPr/>
          <p:nvPr/>
        </p:nvSpPr>
        <p:spPr>
          <a:xfrm>
            <a:off x="1875934" y="3429002"/>
            <a:ext cx="1498862" cy="1508289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2B6F1-F0AA-471A-A027-F3598DCDDC01}"/>
              </a:ext>
            </a:extLst>
          </p:cNvPr>
          <p:cNvSpPr/>
          <p:nvPr/>
        </p:nvSpPr>
        <p:spPr>
          <a:xfrm>
            <a:off x="8353719" y="3429001"/>
            <a:ext cx="1498862" cy="1508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69C0EC64-88FF-4A29-B6F4-D42ABA6BB284}"/>
              </a:ext>
            </a:extLst>
          </p:cNvPr>
          <p:cNvSpPr/>
          <p:nvPr/>
        </p:nvSpPr>
        <p:spPr>
          <a:xfrm>
            <a:off x="3374796" y="1942629"/>
            <a:ext cx="4978923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9E2DD380-D74B-4B29-8470-A8695B9C8511}"/>
              </a:ext>
            </a:extLst>
          </p:cNvPr>
          <p:cNvSpPr/>
          <p:nvPr/>
        </p:nvSpPr>
        <p:spPr>
          <a:xfrm>
            <a:off x="3374797" y="4042453"/>
            <a:ext cx="1740030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3A90A4D-A597-42A0-B03D-70E785135BF7}"/>
              </a:ext>
            </a:extLst>
          </p:cNvPr>
          <p:cNvSpPr/>
          <p:nvPr/>
        </p:nvSpPr>
        <p:spPr>
          <a:xfrm>
            <a:off x="6613688" y="4042453"/>
            <a:ext cx="1740030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F959D8-9A99-4033-B69D-BF4F7C5974A0}"/>
              </a:ext>
            </a:extLst>
          </p:cNvPr>
          <p:cNvSpPr txBox="1"/>
          <p:nvPr/>
        </p:nvSpPr>
        <p:spPr>
          <a:xfrm>
            <a:off x="5310259" y="1573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FA8E2-9E9E-4DC1-BEF5-91A38D90E29E}"/>
              </a:ext>
            </a:extLst>
          </p:cNvPr>
          <p:cNvSpPr txBox="1"/>
          <p:nvPr/>
        </p:nvSpPr>
        <p:spPr>
          <a:xfrm>
            <a:off x="3690813" y="3673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B37164-5E77-42E3-AF02-BC429660423C}"/>
              </a:ext>
            </a:extLst>
          </p:cNvPr>
          <p:cNvSpPr txBox="1"/>
          <p:nvPr/>
        </p:nvSpPr>
        <p:spPr>
          <a:xfrm>
            <a:off x="6929705" y="3673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789D48-E92C-4AB3-BCCE-4652303AD2A6}"/>
              </a:ext>
            </a:extLst>
          </p:cNvPr>
          <p:cNvSpPr txBox="1"/>
          <p:nvPr/>
        </p:nvSpPr>
        <p:spPr>
          <a:xfrm>
            <a:off x="1208499" y="169090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非代理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18FC2E-9FD2-41E9-BBFE-CF79C9DA8764}"/>
              </a:ext>
            </a:extLst>
          </p:cNvPr>
          <p:cNvSpPr txBox="1"/>
          <p:nvPr/>
        </p:nvSpPr>
        <p:spPr>
          <a:xfrm>
            <a:off x="1208499" y="3906145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代理</a:t>
            </a:r>
          </a:p>
        </p:txBody>
      </p:sp>
    </p:spTree>
    <p:extLst>
      <p:ext uri="{BB962C8B-B14F-4D97-AF65-F5344CB8AC3E}">
        <p14:creationId xmlns:p14="http://schemas.microsoft.com/office/powerpoint/2010/main" val="39149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A37829-D1BC-4917-8902-E0A9DF08744C}"/>
              </a:ext>
            </a:extLst>
          </p:cNvPr>
          <p:cNvSpPr/>
          <p:nvPr/>
        </p:nvSpPr>
        <p:spPr>
          <a:xfrm>
            <a:off x="1660737" y="2366128"/>
            <a:ext cx="5259540" cy="2318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9416F-A66B-4E62-9DD4-88E5A91E7610}"/>
              </a:ext>
            </a:extLst>
          </p:cNvPr>
          <p:cNvSpPr/>
          <p:nvPr/>
        </p:nvSpPr>
        <p:spPr>
          <a:xfrm>
            <a:off x="5105399" y="2750270"/>
            <a:ext cx="1498862" cy="15082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F2557-35F8-4178-A900-59BDF1F839D6}"/>
              </a:ext>
            </a:extLst>
          </p:cNvPr>
          <p:cNvSpPr/>
          <p:nvPr/>
        </p:nvSpPr>
        <p:spPr>
          <a:xfrm>
            <a:off x="1884206" y="2750270"/>
            <a:ext cx="1498862" cy="367787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2B6F1-F0AA-471A-A027-F3598DCDDC01}"/>
              </a:ext>
            </a:extLst>
          </p:cNvPr>
          <p:cNvSpPr/>
          <p:nvPr/>
        </p:nvSpPr>
        <p:spPr>
          <a:xfrm>
            <a:off x="8344292" y="2750271"/>
            <a:ext cx="1498862" cy="1508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9E2DD380-D74B-4B29-8470-A8695B9C8511}"/>
              </a:ext>
            </a:extLst>
          </p:cNvPr>
          <p:cNvSpPr/>
          <p:nvPr/>
        </p:nvSpPr>
        <p:spPr>
          <a:xfrm>
            <a:off x="3606536" y="3363723"/>
            <a:ext cx="1498863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3A90A4D-A597-42A0-B03D-70E785135BF7}"/>
              </a:ext>
            </a:extLst>
          </p:cNvPr>
          <p:cNvSpPr/>
          <p:nvPr/>
        </p:nvSpPr>
        <p:spPr>
          <a:xfrm>
            <a:off x="6604261" y="3363723"/>
            <a:ext cx="1740030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FA8E2-9E9E-4DC1-BEF5-91A38D90E29E}"/>
              </a:ext>
            </a:extLst>
          </p:cNvPr>
          <p:cNvSpPr txBox="1"/>
          <p:nvPr/>
        </p:nvSpPr>
        <p:spPr>
          <a:xfrm>
            <a:off x="3681386" y="2994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B37164-5E77-42E3-AF02-BC429660423C}"/>
              </a:ext>
            </a:extLst>
          </p:cNvPr>
          <p:cNvSpPr txBox="1"/>
          <p:nvPr/>
        </p:nvSpPr>
        <p:spPr>
          <a:xfrm>
            <a:off x="6920278" y="2994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18FC2E-9FD2-41E9-BBFE-CF79C9DA8764}"/>
              </a:ext>
            </a:extLst>
          </p:cNvPr>
          <p:cNvSpPr txBox="1"/>
          <p:nvPr/>
        </p:nvSpPr>
        <p:spPr>
          <a:xfrm>
            <a:off x="1199072" y="30177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正向代理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F1DE4F-2E2B-4ECB-9CF4-3796BDD199EA}"/>
              </a:ext>
            </a:extLst>
          </p:cNvPr>
          <p:cNvSpPr/>
          <p:nvPr/>
        </p:nvSpPr>
        <p:spPr>
          <a:xfrm>
            <a:off x="1866506" y="3318305"/>
            <a:ext cx="1498862" cy="367787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D85DC4-4E6B-4FC0-ABD6-239D7BD368B9}"/>
              </a:ext>
            </a:extLst>
          </p:cNvPr>
          <p:cNvSpPr/>
          <p:nvPr/>
        </p:nvSpPr>
        <p:spPr>
          <a:xfrm>
            <a:off x="1884206" y="3886340"/>
            <a:ext cx="1498862" cy="363288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D4225ED-91A8-47A0-9FF9-81E2A7C804CF}"/>
              </a:ext>
            </a:extLst>
          </p:cNvPr>
          <p:cNvSpPr/>
          <p:nvPr/>
        </p:nvSpPr>
        <p:spPr>
          <a:xfrm>
            <a:off x="3373177" y="2801597"/>
            <a:ext cx="241529" cy="1405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E69E24-996F-4741-B9FD-757E8D19FBE0}"/>
              </a:ext>
            </a:extLst>
          </p:cNvPr>
          <p:cNvSpPr txBox="1"/>
          <p:nvPr/>
        </p:nvSpPr>
        <p:spPr>
          <a:xfrm>
            <a:off x="5416248" y="2356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防火墙</a:t>
            </a:r>
          </a:p>
        </p:txBody>
      </p:sp>
    </p:spTree>
    <p:extLst>
      <p:ext uri="{BB962C8B-B14F-4D97-AF65-F5344CB8AC3E}">
        <p14:creationId xmlns:p14="http://schemas.microsoft.com/office/powerpoint/2010/main" val="14081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A37829-D1BC-4917-8902-E0A9DF08744C}"/>
              </a:ext>
            </a:extLst>
          </p:cNvPr>
          <p:cNvSpPr/>
          <p:nvPr/>
        </p:nvSpPr>
        <p:spPr>
          <a:xfrm>
            <a:off x="4844506" y="2344917"/>
            <a:ext cx="5259540" cy="2318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9416F-A66B-4E62-9DD4-88E5A91E7610}"/>
              </a:ext>
            </a:extLst>
          </p:cNvPr>
          <p:cNvSpPr/>
          <p:nvPr/>
        </p:nvSpPr>
        <p:spPr>
          <a:xfrm>
            <a:off x="5105399" y="2750270"/>
            <a:ext cx="1498862" cy="15082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F2557-35F8-4178-A900-59BDF1F839D6}"/>
              </a:ext>
            </a:extLst>
          </p:cNvPr>
          <p:cNvSpPr/>
          <p:nvPr/>
        </p:nvSpPr>
        <p:spPr>
          <a:xfrm>
            <a:off x="1866507" y="2750272"/>
            <a:ext cx="1498862" cy="1508289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2B6F1-F0AA-471A-A027-F3598DCDDC01}"/>
              </a:ext>
            </a:extLst>
          </p:cNvPr>
          <p:cNvSpPr/>
          <p:nvPr/>
        </p:nvSpPr>
        <p:spPr>
          <a:xfrm>
            <a:off x="8344292" y="2744075"/>
            <a:ext cx="1498862" cy="3301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9E2DD380-D74B-4B29-8470-A8695B9C8511}"/>
              </a:ext>
            </a:extLst>
          </p:cNvPr>
          <p:cNvSpPr/>
          <p:nvPr/>
        </p:nvSpPr>
        <p:spPr>
          <a:xfrm>
            <a:off x="3365370" y="3363723"/>
            <a:ext cx="1740030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3A90A4D-A597-42A0-B03D-70E785135BF7}"/>
              </a:ext>
            </a:extLst>
          </p:cNvPr>
          <p:cNvSpPr/>
          <p:nvPr/>
        </p:nvSpPr>
        <p:spPr>
          <a:xfrm>
            <a:off x="6604261" y="3363723"/>
            <a:ext cx="1498862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FA8E2-9E9E-4DC1-BEF5-91A38D90E29E}"/>
              </a:ext>
            </a:extLst>
          </p:cNvPr>
          <p:cNvSpPr txBox="1"/>
          <p:nvPr/>
        </p:nvSpPr>
        <p:spPr>
          <a:xfrm>
            <a:off x="3681386" y="2994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B37164-5E77-42E3-AF02-BC429660423C}"/>
              </a:ext>
            </a:extLst>
          </p:cNvPr>
          <p:cNvSpPr txBox="1"/>
          <p:nvPr/>
        </p:nvSpPr>
        <p:spPr>
          <a:xfrm>
            <a:off x="6920278" y="2994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18FC2E-9FD2-41E9-BBFE-CF79C9DA8764}"/>
              </a:ext>
            </a:extLst>
          </p:cNvPr>
          <p:cNvSpPr txBox="1"/>
          <p:nvPr/>
        </p:nvSpPr>
        <p:spPr>
          <a:xfrm>
            <a:off x="1199072" y="30177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反向代理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97CFF6-BD60-4960-ABE7-EE7FE91616D0}"/>
              </a:ext>
            </a:extLst>
          </p:cNvPr>
          <p:cNvSpPr/>
          <p:nvPr/>
        </p:nvSpPr>
        <p:spPr>
          <a:xfrm>
            <a:off x="8344291" y="3337473"/>
            <a:ext cx="1498862" cy="331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F0C24D-0CD2-4581-9D5E-7D3B66A5510F}"/>
              </a:ext>
            </a:extLst>
          </p:cNvPr>
          <p:cNvSpPr/>
          <p:nvPr/>
        </p:nvSpPr>
        <p:spPr>
          <a:xfrm>
            <a:off x="8344291" y="3932042"/>
            <a:ext cx="1498862" cy="331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400CED7-E814-4D3D-ADA2-2033D07B8F22}"/>
              </a:ext>
            </a:extLst>
          </p:cNvPr>
          <p:cNvSpPr/>
          <p:nvPr/>
        </p:nvSpPr>
        <p:spPr>
          <a:xfrm>
            <a:off x="8103121" y="2782221"/>
            <a:ext cx="241169" cy="144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E15C9A-9CF5-477D-AB19-1EA26AF7D562}"/>
              </a:ext>
            </a:extLst>
          </p:cNvPr>
          <p:cNvSpPr txBox="1"/>
          <p:nvPr/>
        </p:nvSpPr>
        <p:spPr>
          <a:xfrm>
            <a:off x="5291862" y="2362928"/>
            <a:ext cx="112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大型网站</a:t>
            </a:r>
          </a:p>
        </p:txBody>
      </p:sp>
    </p:spTree>
    <p:extLst>
      <p:ext uri="{BB962C8B-B14F-4D97-AF65-F5344CB8AC3E}">
        <p14:creationId xmlns:p14="http://schemas.microsoft.com/office/powerpoint/2010/main" val="228247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4515D39-4D66-4A70-BD01-FA62CE3DB485}"/>
              </a:ext>
            </a:extLst>
          </p:cNvPr>
          <p:cNvSpPr/>
          <p:nvPr/>
        </p:nvSpPr>
        <p:spPr>
          <a:xfrm>
            <a:off x="309402" y="2413011"/>
            <a:ext cx="5259540" cy="2318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A37829-D1BC-4917-8902-E0A9DF08744C}"/>
              </a:ext>
            </a:extLst>
          </p:cNvPr>
          <p:cNvSpPr/>
          <p:nvPr/>
        </p:nvSpPr>
        <p:spPr>
          <a:xfrm>
            <a:off x="6732064" y="2413011"/>
            <a:ext cx="5259540" cy="2318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9416F-A66B-4E62-9DD4-88E5A91E7610}"/>
              </a:ext>
            </a:extLst>
          </p:cNvPr>
          <p:cNvSpPr/>
          <p:nvPr/>
        </p:nvSpPr>
        <p:spPr>
          <a:xfrm>
            <a:off x="6992957" y="2818364"/>
            <a:ext cx="1498862" cy="15082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2B6F1-F0AA-471A-A027-F3598DCDDC01}"/>
              </a:ext>
            </a:extLst>
          </p:cNvPr>
          <p:cNvSpPr/>
          <p:nvPr/>
        </p:nvSpPr>
        <p:spPr>
          <a:xfrm>
            <a:off x="10231850" y="2812169"/>
            <a:ext cx="1498862" cy="3301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9E2DD380-D74B-4B29-8470-A8695B9C8511}"/>
              </a:ext>
            </a:extLst>
          </p:cNvPr>
          <p:cNvSpPr/>
          <p:nvPr/>
        </p:nvSpPr>
        <p:spPr>
          <a:xfrm>
            <a:off x="5252928" y="3431817"/>
            <a:ext cx="1740030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3A90A4D-A597-42A0-B03D-70E785135BF7}"/>
              </a:ext>
            </a:extLst>
          </p:cNvPr>
          <p:cNvSpPr/>
          <p:nvPr/>
        </p:nvSpPr>
        <p:spPr>
          <a:xfrm>
            <a:off x="8491819" y="3431817"/>
            <a:ext cx="1498862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FA8E2-9E9E-4DC1-BEF5-91A38D90E29E}"/>
              </a:ext>
            </a:extLst>
          </p:cNvPr>
          <p:cNvSpPr txBox="1"/>
          <p:nvPr/>
        </p:nvSpPr>
        <p:spPr>
          <a:xfrm>
            <a:off x="5568944" y="3062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B37164-5E77-42E3-AF02-BC429660423C}"/>
              </a:ext>
            </a:extLst>
          </p:cNvPr>
          <p:cNvSpPr txBox="1"/>
          <p:nvPr/>
        </p:nvSpPr>
        <p:spPr>
          <a:xfrm>
            <a:off x="8807836" y="3062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97CFF6-BD60-4960-ABE7-EE7FE91616D0}"/>
              </a:ext>
            </a:extLst>
          </p:cNvPr>
          <p:cNvSpPr/>
          <p:nvPr/>
        </p:nvSpPr>
        <p:spPr>
          <a:xfrm>
            <a:off x="10231849" y="3405567"/>
            <a:ext cx="1498862" cy="331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F0C24D-0CD2-4581-9D5E-7D3B66A5510F}"/>
              </a:ext>
            </a:extLst>
          </p:cNvPr>
          <p:cNvSpPr/>
          <p:nvPr/>
        </p:nvSpPr>
        <p:spPr>
          <a:xfrm>
            <a:off x="10231849" y="4000136"/>
            <a:ext cx="1498862" cy="331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400CED7-E814-4D3D-ADA2-2033D07B8F22}"/>
              </a:ext>
            </a:extLst>
          </p:cNvPr>
          <p:cNvSpPr/>
          <p:nvPr/>
        </p:nvSpPr>
        <p:spPr>
          <a:xfrm>
            <a:off x="9990679" y="2850315"/>
            <a:ext cx="241169" cy="144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1E684-204B-458D-AC0A-B453BF6AA8EC}"/>
              </a:ext>
            </a:extLst>
          </p:cNvPr>
          <p:cNvSpPr/>
          <p:nvPr/>
        </p:nvSpPr>
        <p:spPr>
          <a:xfrm>
            <a:off x="3754064" y="2797153"/>
            <a:ext cx="1498862" cy="15082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正向代理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8ABF2B-DFBB-43DB-AFBB-E02E9E3159CA}"/>
              </a:ext>
            </a:extLst>
          </p:cNvPr>
          <p:cNvSpPr/>
          <p:nvPr/>
        </p:nvSpPr>
        <p:spPr>
          <a:xfrm>
            <a:off x="532871" y="2797153"/>
            <a:ext cx="1498862" cy="367787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6E2F061-1070-43DD-8324-822A01EE45CC}"/>
              </a:ext>
            </a:extLst>
          </p:cNvPr>
          <p:cNvSpPr/>
          <p:nvPr/>
        </p:nvSpPr>
        <p:spPr>
          <a:xfrm>
            <a:off x="2255201" y="3410606"/>
            <a:ext cx="1498863" cy="281388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BFF54C-2A1A-4DE9-913B-9502B63E153B}"/>
              </a:ext>
            </a:extLst>
          </p:cNvPr>
          <p:cNvSpPr txBox="1"/>
          <p:nvPr/>
        </p:nvSpPr>
        <p:spPr>
          <a:xfrm>
            <a:off x="2330051" y="3041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数据交互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CCC652-28FC-4751-86FE-C051999BA01B}"/>
              </a:ext>
            </a:extLst>
          </p:cNvPr>
          <p:cNvSpPr/>
          <p:nvPr/>
        </p:nvSpPr>
        <p:spPr>
          <a:xfrm>
            <a:off x="515171" y="3365188"/>
            <a:ext cx="1498862" cy="367787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F378BA-1FB5-4B6B-A6CD-9431BFE2A446}"/>
              </a:ext>
            </a:extLst>
          </p:cNvPr>
          <p:cNvSpPr/>
          <p:nvPr/>
        </p:nvSpPr>
        <p:spPr>
          <a:xfrm>
            <a:off x="532871" y="3933223"/>
            <a:ext cx="1498862" cy="363288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CEE4CFE7-C7FD-4A12-BA52-2C3058611B37}"/>
              </a:ext>
            </a:extLst>
          </p:cNvPr>
          <p:cNvSpPr/>
          <p:nvPr/>
        </p:nvSpPr>
        <p:spPr>
          <a:xfrm>
            <a:off x="2021842" y="2848480"/>
            <a:ext cx="241529" cy="1405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DC8240-C831-4091-8695-7750DB47D088}"/>
              </a:ext>
            </a:extLst>
          </p:cNvPr>
          <p:cNvSpPr txBox="1"/>
          <p:nvPr/>
        </p:nvSpPr>
        <p:spPr>
          <a:xfrm>
            <a:off x="2269758" y="20072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某公司内网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6A830F-C658-4741-B940-63D554E5E595}"/>
              </a:ext>
            </a:extLst>
          </p:cNvPr>
          <p:cNvSpPr txBox="1"/>
          <p:nvPr/>
        </p:nvSpPr>
        <p:spPr>
          <a:xfrm>
            <a:off x="8146597" y="204571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某网站：</a:t>
            </a:r>
            <a:r>
              <a:rPr lang="en-US" altLang="zh-CN" dirty="0"/>
              <a:t>www.xxx.com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76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5</cp:revision>
  <dcterms:created xsi:type="dcterms:W3CDTF">2020-06-18T05:53:38Z</dcterms:created>
  <dcterms:modified xsi:type="dcterms:W3CDTF">2020-06-18T06:38:45Z</dcterms:modified>
</cp:coreProperties>
</file>