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98279-93F1-48F7-A51F-339223940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D0BC1A-DBD2-4F1A-B06A-A84E9C7E3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3C544-F150-4F8A-990D-F27FFEAD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B8F-EDBF-45CF-8218-A891D512BEF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75598-DBA3-4C83-99F8-B462F0AE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7B783-223B-43BB-94C0-211A473C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5DB-3619-4B32-95D4-BC14402BB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7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BB15D-7789-4566-89EC-3CE9530A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F1846D-174C-465E-82A1-6F6324AC0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83ABC-7C30-4EF5-B3CA-07A409D6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B8F-EDBF-45CF-8218-A891D512BEF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A3580-36B0-4EAF-A9D0-6FE834F4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727BD-C4C6-4EFB-AE8F-FBBAD914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5DB-3619-4B32-95D4-BC14402BB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1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AE2E4F-AACB-4DEE-8C4C-AE9EC46E0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AF413-DA81-4159-B0B8-423A4C833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68053-F98A-4E91-8DF5-5B990733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B8F-EDBF-45CF-8218-A891D512BEF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BE63C-A50C-4D41-A08C-F7E579D8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D99BE-5754-4385-B50B-BBB39E64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5DB-3619-4B32-95D4-BC14402BB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2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9AF93-04BB-434D-BAE1-7F91A72C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1CE5C-80C2-48BC-B06C-9FFE65D3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4CA26-2B2D-456C-9DB1-DD3B826E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B8F-EDBF-45CF-8218-A891D512BEF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C1C72-B86A-4EB4-BB9C-B9262DCC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4AEF2-52B9-422C-80BB-86FC445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5DB-3619-4B32-95D4-BC14402BB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5E58A-D109-4772-BF95-013C2FD7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BFDEC-D87B-4468-8268-7DBBD3D9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03976-2A2C-44E5-9E32-EF4507E5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B8F-EDBF-45CF-8218-A891D512BEF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300FE-4098-4B9E-9C24-D0DA1E3E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E4F6F-E153-471C-9C47-125D857C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5DB-3619-4B32-95D4-BC14402BB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2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F9B1D-9D83-4562-99F9-2CF2C651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5BF21-759D-4C78-A1BE-A88822124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872538-FD22-44F3-AC46-6889C8973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5C01E-89C6-4516-88E3-6CD2B8A7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B8F-EDBF-45CF-8218-A891D512BEF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822F96-3EE3-4C9C-A86B-C788AC47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430579-2D1F-40F2-9248-1F26E597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5DB-3619-4B32-95D4-BC14402BB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2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7508-5B34-4C88-830C-52181D5D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70D1E-22F2-447A-80FE-EB7EE23F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5230C-5F3F-422B-9DED-EA484B2AE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99974D-D3A5-4520-95D7-474B58113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1036FA-25B4-48DB-9E80-586EEDD55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1AB701-33DD-4C44-8C15-E54F108F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B8F-EDBF-45CF-8218-A891D512BEF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6B1CA1-A656-4567-8385-ED101A8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540EAC-E0D4-49A7-8388-A143B7CE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5DB-3619-4B32-95D4-BC14402BB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8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D519B-13DB-4C21-85D5-5A36DF4F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F3AF12-CB07-40B8-8F3E-138FF477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B8F-EDBF-45CF-8218-A891D512BEF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F40EC6-D6E3-4CEC-9915-7E8EFB06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2DF641-3B76-4CB0-A83B-35E5C78E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5DB-3619-4B32-95D4-BC14402BB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0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3793AC-1C18-4708-BFD3-2601D58E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B8F-EDBF-45CF-8218-A891D512BEF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424400-2F8A-40EC-BF96-BAA2D225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C032B4-7687-49A4-B3B3-724B077F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5DB-3619-4B32-95D4-BC14402BB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3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ACFF6-9E73-4C02-B0F4-37F5BA3A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E1F09-1D95-444D-83B4-26A21DA5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8F45E2-C8DF-4A7C-8DE0-54DD89F66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326F5E-DE86-4D59-9910-CCB36A85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B8F-EDBF-45CF-8218-A891D512BEF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3D6CA-1A5A-4766-BE0C-05077BF6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ACF21-E564-496A-8623-C2874E8C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5DB-3619-4B32-95D4-BC14402BB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6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E7AC5-0E77-4C11-AE53-50235872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DD0AE7-17B8-455E-979F-D88FD30EA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FFA7E1-F722-4846-AE24-61B39810C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E9CA7-96A6-456C-BD73-900DDD9B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B8F-EDBF-45CF-8218-A891D512BEF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10D95-DEB7-420A-9F8F-A289906C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9ADAF-906F-4621-A540-77FEBC76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5DB-3619-4B32-95D4-BC14402BB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9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5CC5E-45BB-4503-B835-90A366E3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E489F-8545-43A5-A071-1FC077513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5214A-7724-43DF-9446-284664782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3B8F-EDBF-45CF-8218-A891D512BEF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96ADF-0CED-4098-BFC6-31CAC5A5B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F2CAE-2671-454C-A714-A7D8475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95DB-3619-4B32-95D4-BC14402BB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5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458533-141B-4E19-8307-6EFE051AAFA2}"/>
              </a:ext>
            </a:extLst>
          </p:cNvPr>
          <p:cNvSpPr/>
          <p:nvPr/>
        </p:nvSpPr>
        <p:spPr>
          <a:xfrm>
            <a:off x="3207293" y="1363559"/>
            <a:ext cx="6341065" cy="4130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0BFE7D-9BCD-41DD-BEC8-5B01DDE0DA12}"/>
              </a:ext>
            </a:extLst>
          </p:cNvPr>
          <p:cNvSpPr/>
          <p:nvPr/>
        </p:nvSpPr>
        <p:spPr>
          <a:xfrm>
            <a:off x="3476098" y="2058549"/>
            <a:ext cx="5803453" cy="43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00F0F1-B8F8-4C1C-97D5-DFA5FD30CC46}"/>
              </a:ext>
            </a:extLst>
          </p:cNvPr>
          <p:cNvSpPr/>
          <p:nvPr/>
        </p:nvSpPr>
        <p:spPr>
          <a:xfrm>
            <a:off x="3476098" y="2729415"/>
            <a:ext cx="5803453" cy="2513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09B3BF-FA3E-4F89-8A52-144D52E513BC}"/>
              </a:ext>
            </a:extLst>
          </p:cNvPr>
          <p:cNvSpPr/>
          <p:nvPr/>
        </p:nvSpPr>
        <p:spPr>
          <a:xfrm>
            <a:off x="3836804" y="3289720"/>
            <a:ext cx="5109612" cy="179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0B4B66-6B88-44F7-A7C3-E736B5236B9E}"/>
              </a:ext>
            </a:extLst>
          </p:cNvPr>
          <p:cNvSpPr/>
          <p:nvPr/>
        </p:nvSpPr>
        <p:spPr>
          <a:xfrm>
            <a:off x="4181426" y="4342251"/>
            <a:ext cx="4392796" cy="4250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AC36EE-40B8-43FF-81ED-85C091BBA0EE}"/>
              </a:ext>
            </a:extLst>
          </p:cNvPr>
          <p:cNvSpPr/>
          <p:nvPr/>
        </p:nvSpPr>
        <p:spPr>
          <a:xfrm>
            <a:off x="4181426" y="3682873"/>
            <a:ext cx="4392796" cy="4250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2F1E19-6E9B-4FF2-B479-1E01792BB37B}"/>
              </a:ext>
            </a:extLst>
          </p:cNvPr>
          <p:cNvSpPr txBox="1"/>
          <p:nvPr/>
        </p:nvSpPr>
        <p:spPr>
          <a:xfrm>
            <a:off x="5472271" y="92731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Nginx.conf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5DF79B-6781-41AD-A769-C53B5F00E16B}"/>
              </a:ext>
            </a:extLst>
          </p:cNvPr>
          <p:cNvSpPr txBox="1"/>
          <p:nvPr/>
        </p:nvSpPr>
        <p:spPr>
          <a:xfrm>
            <a:off x="3476097" y="1559127"/>
            <a:ext cx="580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全局配置</a:t>
            </a:r>
            <a:r>
              <a:rPr lang="en-US" altLang="zh-CN" dirty="0"/>
              <a:t> worker</a:t>
            </a:r>
            <a:r>
              <a:rPr lang="zh-CN" altLang="en-US" dirty="0"/>
              <a:t>进程用户、个数，日志等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E63F87-EB36-4355-B9BB-C68EFD126F96}"/>
              </a:ext>
            </a:extLst>
          </p:cNvPr>
          <p:cNvSpPr txBox="1"/>
          <p:nvPr/>
        </p:nvSpPr>
        <p:spPr>
          <a:xfrm>
            <a:off x="3476098" y="2710060"/>
            <a:ext cx="30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模块相关配置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4DCA08-EADE-40B5-BD2A-28989D5D6C97}"/>
              </a:ext>
            </a:extLst>
          </p:cNvPr>
          <p:cNvSpPr txBox="1"/>
          <p:nvPr/>
        </p:nvSpPr>
        <p:spPr>
          <a:xfrm>
            <a:off x="3476098" y="2063729"/>
            <a:ext cx="375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event</a:t>
            </a:r>
            <a:r>
              <a:rPr lang="zh-CN" altLang="en-US" dirty="0">
                <a:solidFill>
                  <a:schemeClr val="tx1"/>
                </a:solidFill>
              </a:rPr>
              <a:t> 连接处理的配置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9C43E1-E057-4370-B2F0-A9623FDAF98C}"/>
              </a:ext>
            </a:extLst>
          </p:cNvPr>
          <p:cNvSpPr txBox="1"/>
          <p:nvPr/>
        </p:nvSpPr>
        <p:spPr>
          <a:xfrm>
            <a:off x="3809232" y="3315058"/>
            <a:ext cx="30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</a:t>
            </a:r>
            <a:r>
              <a:rPr lang="en-US" altLang="zh-CN" dirty="0"/>
              <a:t>Server</a:t>
            </a:r>
            <a:r>
              <a:rPr lang="zh-CN" altLang="en-US" dirty="0"/>
              <a:t>配置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C0DEC9-C3E1-4C2D-8E7F-902110148FA3}"/>
              </a:ext>
            </a:extLst>
          </p:cNvPr>
          <p:cNvSpPr txBox="1"/>
          <p:nvPr/>
        </p:nvSpPr>
        <p:spPr>
          <a:xfrm>
            <a:off x="4237331" y="3699996"/>
            <a:ext cx="30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路由规则</a:t>
            </a:r>
            <a:r>
              <a:rPr lang="en-US" altLang="zh-CN" dirty="0"/>
              <a:t>location</a:t>
            </a:r>
            <a:r>
              <a:rPr lang="zh-CN" altLang="en-US" dirty="0"/>
              <a:t>配置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6A192D-37A2-451E-ACD6-24703BC9FA49}"/>
              </a:ext>
            </a:extLst>
          </p:cNvPr>
          <p:cNvSpPr txBox="1"/>
          <p:nvPr/>
        </p:nvSpPr>
        <p:spPr>
          <a:xfrm>
            <a:off x="4243801" y="4370102"/>
            <a:ext cx="30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59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31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从顺</dc:creator>
  <cp:lastModifiedBy>郝 从顺</cp:lastModifiedBy>
  <cp:revision>3</cp:revision>
  <dcterms:created xsi:type="dcterms:W3CDTF">2020-06-21T06:55:11Z</dcterms:created>
  <dcterms:modified xsi:type="dcterms:W3CDTF">2020-06-21T09:27:09Z</dcterms:modified>
</cp:coreProperties>
</file>