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C48A-2C91-4D0F-A5BE-165F083B8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D9F0D6-630F-47F3-BED9-8C3B3915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94F42-DB2E-4AD0-B298-FD373993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8F59-8C98-4086-BF47-B251FF50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EEA6A-38F7-460B-B467-B0B158F4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2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9B3BF-32DB-4F7C-9490-068D0E8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63BFF-2FA4-486B-90A9-94037CA6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3522C-D84C-455B-8324-E35C58A2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2264A-7384-4C7F-BDDE-0498E9EF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93274-F70E-43C6-A52E-83A2737F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AC641C-C319-43DA-9301-B9B6CA7F0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138A1-27C7-4307-911E-4BBCF381C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1A556-B8A5-48B4-9766-2641CD45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47671-F5DF-45E1-BA6D-380B3FE9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56537-AF5E-44A0-B433-0C12E8D3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CCF49-ED3F-4C76-A7F7-C6C8BC1D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06962-9C70-4F86-A72C-337F983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9AD66-CBA4-474E-862C-9662546B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6155C-EE50-4F97-BB9B-45036E98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F27A4-6CC0-479A-AAE6-E14EA027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6CA1B-BC86-4E2F-84CD-298419D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13794-86EF-449F-9F68-E874291D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6C190-D5A0-4F22-99D8-6575067B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A8019-3705-4DFE-8FA8-8DDB5745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226A3-6184-4D5C-92C0-7C4E0CA8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3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900B4-8FB5-48EE-BF4F-869FCB2D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24845-E006-4185-AC73-023B56850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67F7C-AA9A-4BDF-9DF8-4EA721FD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16C39-AB36-4145-AFF9-B0A54FA9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88411-6104-44F5-AD52-8B1DA15A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65DDB-7CCC-4C00-9463-53C54855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2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E07FF-3E2A-4605-8A00-FCBBBC09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B9A9E-67E7-486E-8892-A1E7C7BA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B6E57-4B85-432C-80E4-45A65518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530EB-3D9E-44BE-B5B2-13DEB3064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C7F6C8-B927-4CA7-8F0F-ECEA56614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C10CB2-76C0-49DF-BF9C-5C40E1FB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B8A0A3-5C4A-4BC9-96E3-14DD03EC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E89B83-DC4D-451F-842A-6991695A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4C1D-4638-4B48-AA17-1CEE8CC5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D94200-0CC8-4092-8891-EDA32075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3D8344-1123-4384-890C-224AF520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7C99B9-4C2D-46CC-9794-BCC28E9A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899EB-D444-42CD-8141-629575E1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42CD56-02FB-40A8-A26D-106736C0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7850B-B463-4B36-9CA5-D2E4D5F2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3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2F7EA-8662-4455-909C-47631C2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84B23-DC7C-42DC-94CB-2209B2CF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D95C9-6AD0-483E-911F-DD0BC9268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B75C8-A303-422C-B41D-4508CE9C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60F2D-2AE9-472E-90C2-78290926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9A935-2356-41C8-924E-8B1F210E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D4201-759B-4511-8E9B-2DD395E8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D16687-E9F0-4A24-8BBD-F73A4B3FC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1AA804-4F9A-4E7C-A12B-8C2443EB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593DF-CCA4-4851-AC5A-01A2EE1E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408B4-CE39-4247-9EBB-69D3B10E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4A374-D1A6-4298-82D0-5801548E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7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4FAC3F-A5B4-4F48-9CB5-65CCBFD8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26E36-0D86-4EA2-B96F-F7DFB5E2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3C895-4246-4B61-9C77-CE1E4CC11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A9A9-955F-4B5B-9158-87FEA76F05C9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F177D-390C-428E-A9F9-F32553C2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01B4-C1E1-4D9C-9E3E-78F09CA03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0CCB-8F33-4BB4-8DF8-55520A2E4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9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21880D2-12BB-4356-8692-96D481F92990}"/>
              </a:ext>
            </a:extLst>
          </p:cNvPr>
          <p:cNvSpPr/>
          <p:nvPr/>
        </p:nvSpPr>
        <p:spPr>
          <a:xfrm>
            <a:off x="7740343" y="2055043"/>
            <a:ext cx="2733773" cy="20173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69A39F-7B9B-4530-B0E1-95ED84ABE6BB}"/>
              </a:ext>
            </a:extLst>
          </p:cNvPr>
          <p:cNvSpPr/>
          <p:nvPr/>
        </p:nvSpPr>
        <p:spPr>
          <a:xfrm>
            <a:off x="1891177" y="2055043"/>
            <a:ext cx="2733773" cy="20173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246B1D-B7A7-4AEF-960F-58B74DFB103D}"/>
              </a:ext>
            </a:extLst>
          </p:cNvPr>
          <p:cNvSpPr txBox="1"/>
          <p:nvPr/>
        </p:nvSpPr>
        <p:spPr>
          <a:xfrm>
            <a:off x="2064466" y="1408712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Server1</a:t>
            </a:r>
          </a:p>
          <a:p>
            <a:r>
              <a:rPr lang="zh-CN" altLang="en-US" dirty="0"/>
              <a:t>真实</a:t>
            </a:r>
            <a:r>
              <a:rPr lang="en-US" altLang="zh-CN" dirty="0"/>
              <a:t>IP 192.168.56.</a:t>
            </a:r>
            <a:r>
              <a:rPr lang="en-US" altLang="zh-CN" dirty="0">
                <a:solidFill>
                  <a:srgbClr val="FF0000"/>
                </a:solidFill>
              </a:rPr>
              <a:t>101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B98DF6-C906-4E6B-B381-66CAB447E69F}"/>
              </a:ext>
            </a:extLst>
          </p:cNvPr>
          <p:cNvSpPr/>
          <p:nvPr/>
        </p:nvSpPr>
        <p:spPr>
          <a:xfrm>
            <a:off x="2064467" y="2328421"/>
            <a:ext cx="2387192" cy="348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Nginx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8F6B37-B98B-4791-8FE0-020BCCEE4A3C}"/>
              </a:ext>
            </a:extLst>
          </p:cNvPr>
          <p:cNvSpPr/>
          <p:nvPr/>
        </p:nvSpPr>
        <p:spPr>
          <a:xfrm>
            <a:off x="1891174" y="2856322"/>
            <a:ext cx="8582941" cy="57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虚拟</a:t>
            </a:r>
            <a:r>
              <a:rPr lang="en-US" altLang="zh-CN" b="1" dirty="0">
                <a:solidFill>
                  <a:schemeClr val="bg1"/>
                </a:solidFill>
              </a:rPr>
              <a:t>IP 192.168.56.100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DFA1AB-24F2-4E80-A41D-1A66F86FC3C5}"/>
              </a:ext>
            </a:extLst>
          </p:cNvPr>
          <p:cNvSpPr/>
          <p:nvPr/>
        </p:nvSpPr>
        <p:spPr>
          <a:xfrm>
            <a:off x="2064467" y="2950590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-Master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718F34-1AFE-4427-B004-C0CF3B37E1E9}"/>
              </a:ext>
            </a:extLst>
          </p:cNvPr>
          <p:cNvSpPr/>
          <p:nvPr/>
        </p:nvSpPr>
        <p:spPr>
          <a:xfrm>
            <a:off x="7913633" y="2328421"/>
            <a:ext cx="2387192" cy="348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Nginx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06B454-5217-4263-9819-55596F2EEF09}"/>
              </a:ext>
            </a:extLst>
          </p:cNvPr>
          <p:cNvSpPr/>
          <p:nvPr/>
        </p:nvSpPr>
        <p:spPr>
          <a:xfrm>
            <a:off x="7913633" y="2950590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-Backup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F5A994-ADAC-438A-B13B-14D28CA2EB69}"/>
              </a:ext>
            </a:extLst>
          </p:cNvPr>
          <p:cNvSpPr txBox="1"/>
          <p:nvPr/>
        </p:nvSpPr>
        <p:spPr>
          <a:xfrm>
            <a:off x="7913633" y="1408711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Server2</a:t>
            </a:r>
          </a:p>
          <a:p>
            <a:r>
              <a:rPr lang="zh-CN" altLang="en-US" dirty="0"/>
              <a:t>真实</a:t>
            </a:r>
            <a:r>
              <a:rPr lang="en-US" altLang="zh-CN" dirty="0"/>
              <a:t>IP 192.168.56.</a:t>
            </a:r>
            <a:r>
              <a:rPr lang="en-US" altLang="zh-CN" dirty="0">
                <a:solidFill>
                  <a:srgbClr val="FF0000"/>
                </a:solidFill>
              </a:rPr>
              <a:t>102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4F8BFE-72BD-487D-8BF6-130859F522FF}"/>
              </a:ext>
            </a:extLst>
          </p:cNvPr>
          <p:cNvSpPr/>
          <p:nvPr/>
        </p:nvSpPr>
        <p:spPr>
          <a:xfrm>
            <a:off x="1667976" y="1029274"/>
            <a:ext cx="9125620" cy="3845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1880D2-12BB-4356-8692-96D481F92990}"/>
              </a:ext>
            </a:extLst>
          </p:cNvPr>
          <p:cNvSpPr/>
          <p:nvPr/>
        </p:nvSpPr>
        <p:spPr>
          <a:xfrm>
            <a:off x="7740343" y="2055043"/>
            <a:ext cx="2733773" cy="8673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69A39F-7B9B-4530-B0E1-95ED84ABE6BB}"/>
              </a:ext>
            </a:extLst>
          </p:cNvPr>
          <p:cNvSpPr/>
          <p:nvPr/>
        </p:nvSpPr>
        <p:spPr>
          <a:xfrm>
            <a:off x="1908696" y="2055042"/>
            <a:ext cx="2733773" cy="867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246B1D-B7A7-4AEF-960F-58B74DFB103D}"/>
              </a:ext>
            </a:extLst>
          </p:cNvPr>
          <p:cNvSpPr txBox="1"/>
          <p:nvPr/>
        </p:nvSpPr>
        <p:spPr>
          <a:xfrm>
            <a:off x="1802376" y="1159899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Server1</a:t>
            </a:r>
          </a:p>
          <a:p>
            <a:r>
              <a:rPr lang="zh-CN" altLang="en-US" dirty="0"/>
              <a:t>虚拟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192.168.56.130 </a:t>
            </a:r>
            <a:r>
              <a:rPr lang="zh-CN" altLang="en-US" dirty="0"/>
              <a:t>隐藏</a:t>
            </a:r>
            <a:endParaRPr lang="en-US" altLang="zh-CN" b="1" dirty="0"/>
          </a:p>
          <a:p>
            <a:r>
              <a:rPr lang="zh-CN" altLang="en-US" dirty="0"/>
              <a:t>真实</a:t>
            </a:r>
            <a:r>
              <a:rPr lang="en-US" altLang="zh-CN" dirty="0"/>
              <a:t>IP 192.168.56.</a:t>
            </a:r>
            <a:r>
              <a:rPr lang="en-US" altLang="zh-CN" dirty="0">
                <a:solidFill>
                  <a:srgbClr val="FF0000"/>
                </a:solidFill>
              </a:rPr>
              <a:t>101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B98DF6-C906-4E6B-B381-66CAB447E69F}"/>
              </a:ext>
            </a:extLst>
          </p:cNvPr>
          <p:cNvSpPr/>
          <p:nvPr/>
        </p:nvSpPr>
        <p:spPr>
          <a:xfrm>
            <a:off x="2064467" y="2328421"/>
            <a:ext cx="2387192" cy="348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Nginx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718F34-1AFE-4427-B004-C0CF3B37E1E9}"/>
              </a:ext>
            </a:extLst>
          </p:cNvPr>
          <p:cNvSpPr/>
          <p:nvPr/>
        </p:nvSpPr>
        <p:spPr>
          <a:xfrm>
            <a:off x="7913633" y="2328421"/>
            <a:ext cx="2387192" cy="348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Nginx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2154EC-0C5A-4EF8-BBF5-147B916B7D94}"/>
              </a:ext>
            </a:extLst>
          </p:cNvPr>
          <p:cNvSpPr/>
          <p:nvPr/>
        </p:nvSpPr>
        <p:spPr>
          <a:xfrm>
            <a:off x="4729113" y="3650307"/>
            <a:ext cx="2733773" cy="867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LVS</a:t>
            </a:r>
            <a:r>
              <a:rPr lang="zh-CN" altLang="en-US" b="1" dirty="0">
                <a:solidFill>
                  <a:schemeClr val="tx1"/>
                </a:solidFill>
              </a:rPr>
              <a:t>调度器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4236A0-0560-4A0F-BAFB-99600E2A63A8}"/>
              </a:ext>
            </a:extLst>
          </p:cNvPr>
          <p:cNvSpPr txBox="1"/>
          <p:nvPr/>
        </p:nvSpPr>
        <p:spPr>
          <a:xfrm>
            <a:off x="4640312" y="3003976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192.168.56.130 </a:t>
            </a:r>
            <a:r>
              <a:rPr lang="zh-CN" altLang="en-US" dirty="0"/>
              <a:t>暴露</a:t>
            </a:r>
            <a:endParaRPr lang="en-US" altLang="zh-CN" dirty="0"/>
          </a:p>
          <a:p>
            <a:r>
              <a:rPr lang="zh-CN" altLang="en-US" dirty="0"/>
              <a:t>真实</a:t>
            </a:r>
            <a:r>
              <a:rPr lang="en-US" altLang="zh-CN" dirty="0"/>
              <a:t>IP 192.168.56.</a:t>
            </a:r>
            <a:r>
              <a:rPr lang="en-US" altLang="zh-CN" dirty="0">
                <a:solidFill>
                  <a:srgbClr val="FF0000"/>
                </a:solidFill>
              </a:rPr>
              <a:t>121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D70348-3E5C-4189-9DE8-26678B41CC6F}"/>
              </a:ext>
            </a:extLst>
          </p:cNvPr>
          <p:cNvSpPr txBox="1"/>
          <p:nvPr/>
        </p:nvSpPr>
        <p:spPr>
          <a:xfrm>
            <a:off x="4818245" y="586423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192.168.56.130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82E530-BA7E-4AF1-B8DA-1D974EBF1817}"/>
              </a:ext>
            </a:extLst>
          </p:cNvPr>
          <p:cNvSpPr txBox="1"/>
          <p:nvPr/>
        </p:nvSpPr>
        <p:spPr>
          <a:xfrm>
            <a:off x="7651542" y="1131712"/>
            <a:ext cx="2911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Server2</a:t>
            </a:r>
          </a:p>
          <a:p>
            <a:r>
              <a:rPr lang="zh-CN" altLang="en-US" dirty="0"/>
              <a:t>虚拟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192.168.56.130 </a:t>
            </a:r>
            <a:r>
              <a:rPr lang="zh-CN" altLang="en-US" dirty="0"/>
              <a:t>隐藏</a:t>
            </a:r>
            <a:endParaRPr lang="en-US" altLang="zh-CN" b="1" dirty="0"/>
          </a:p>
          <a:p>
            <a:r>
              <a:rPr lang="zh-CN" altLang="en-US" dirty="0"/>
              <a:t>真实</a:t>
            </a:r>
            <a:r>
              <a:rPr lang="en-US" altLang="zh-CN" dirty="0"/>
              <a:t>IP 192.168.56.</a:t>
            </a:r>
            <a:r>
              <a:rPr lang="en-US" altLang="zh-CN" dirty="0">
                <a:solidFill>
                  <a:srgbClr val="FF0000"/>
                </a:solidFill>
              </a:rPr>
              <a:t>102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4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E2305D-B9AB-4066-92C0-3C63F210BF9D}"/>
              </a:ext>
            </a:extLst>
          </p:cNvPr>
          <p:cNvSpPr/>
          <p:nvPr/>
        </p:nvSpPr>
        <p:spPr>
          <a:xfrm>
            <a:off x="867266" y="1717905"/>
            <a:ext cx="10360058" cy="4843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A6D717-7BE9-409A-A75D-CDD3B3441051}"/>
              </a:ext>
            </a:extLst>
          </p:cNvPr>
          <p:cNvSpPr/>
          <p:nvPr/>
        </p:nvSpPr>
        <p:spPr>
          <a:xfrm>
            <a:off x="1272619" y="841255"/>
            <a:ext cx="9657530" cy="1760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3FC094-11D0-4447-87A5-634DE42AF7DF}"/>
              </a:ext>
            </a:extLst>
          </p:cNvPr>
          <p:cNvSpPr/>
          <p:nvPr/>
        </p:nvSpPr>
        <p:spPr>
          <a:xfrm>
            <a:off x="1272619" y="3485430"/>
            <a:ext cx="9657530" cy="2924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1880D2-12BB-4356-8692-96D481F92990}"/>
              </a:ext>
            </a:extLst>
          </p:cNvPr>
          <p:cNvSpPr/>
          <p:nvPr/>
        </p:nvSpPr>
        <p:spPr>
          <a:xfrm>
            <a:off x="8023788" y="3984878"/>
            <a:ext cx="2733773" cy="2275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69A39F-7B9B-4530-B0E1-95ED84ABE6BB}"/>
              </a:ext>
            </a:extLst>
          </p:cNvPr>
          <p:cNvSpPr/>
          <p:nvPr/>
        </p:nvSpPr>
        <p:spPr>
          <a:xfrm>
            <a:off x="3362225" y="4035153"/>
            <a:ext cx="2733773" cy="22757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246B1D-B7A7-4AEF-960F-58B74DFB103D}"/>
              </a:ext>
            </a:extLst>
          </p:cNvPr>
          <p:cNvSpPr txBox="1"/>
          <p:nvPr/>
        </p:nvSpPr>
        <p:spPr>
          <a:xfrm>
            <a:off x="3779972" y="3527049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Server1</a:t>
            </a:r>
          </a:p>
          <a:p>
            <a:r>
              <a:rPr lang="zh-CN" altLang="en-US" sz="1400" dirty="0"/>
              <a:t>真实</a:t>
            </a:r>
            <a:r>
              <a:rPr lang="en-US" altLang="zh-CN" sz="1400" dirty="0"/>
              <a:t>IP 192.168.56.</a:t>
            </a:r>
            <a:r>
              <a:rPr lang="en-US" altLang="zh-CN" sz="1400" dirty="0">
                <a:solidFill>
                  <a:srgbClr val="FF0000"/>
                </a:solidFill>
              </a:rPr>
              <a:t>101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B98DF6-C906-4E6B-B381-66CAB447E69F}"/>
              </a:ext>
            </a:extLst>
          </p:cNvPr>
          <p:cNvSpPr/>
          <p:nvPr/>
        </p:nvSpPr>
        <p:spPr>
          <a:xfrm>
            <a:off x="3563501" y="4323065"/>
            <a:ext cx="2387192" cy="348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Nginx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8F6B37-B98B-4791-8FE0-020BCCEE4A3C}"/>
              </a:ext>
            </a:extLst>
          </p:cNvPr>
          <p:cNvSpPr/>
          <p:nvPr/>
        </p:nvSpPr>
        <p:spPr>
          <a:xfrm>
            <a:off x="3362225" y="4930700"/>
            <a:ext cx="7395336" cy="39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虚拟</a:t>
            </a:r>
            <a:r>
              <a:rPr lang="en-US" altLang="zh-CN" sz="1400" b="1" dirty="0">
                <a:solidFill>
                  <a:schemeClr val="bg1"/>
                </a:solidFill>
              </a:rPr>
              <a:t>IP 192.168.56.111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DFA1AB-24F2-4E80-A41D-1A66F86FC3C5}"/>
              </a:ext>
            </a:extLst>
          </p:cNvPr>
          <p:cNvSpPr/>
          <p:nvPr/>
        </p:nvSpPr>
        <p:spPr>
          <a:xfrm>
            <a:off x="3563501" y="4945734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-Master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718F34-1AFE-4427-B004-C0CF3B37E1E9}"/>
              </a:ext>
            </a:extLst>
          </p:cNvPr>
          <p:cNvSpPr/>
          <p:nvPr/>
        </p:nvSpPr>
        <p:spPr>
          <a:xfrm>
            <a:off x="8193008" y="4325600"/>
            <a:ext cx="2387192" cy="348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Nginx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06B454-5217-4263-9819-55596F2EEF09}"/>
              </a:ext>
            </a:extLst>
          </p:cNvPr>
          <p:cNvSpPr/>
          <p:nvPr/>
        </p:nvSpPr>
        <p:spPr>
          <a:xfrm>
            <a:off x="8193008" y="4958439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-Backup</a:t>
            </a:r>
            <a:r>
              <a:rPr lang="zh-CN" altLang="en-US" sz="1400" b="1" dirty="0"/>
              <a:t>实例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F5A994-ADAC-438A-B13B-14D28CA2EB69}"/>
              </a:ext>
            </a:extLst>
          </p:cNvPr>
          <p:cNvSpPr txBox="1"/>
          <p:nvPr/>
        </p:nvSpPr>
        <p:spPr>
          <a:xfrm>
            <a:off x="8437465" y="3486854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Server2</a:t>
            </a:r>
          </a:p>
          <a:p>
            <a:r>
              <a:rPr lang="zh-CN" altLang="en-US" sz="1400" dirty="0"/>
              <a:t>真实</a:t>
            </a:r>
            <a:r>
              <a:rPr lang="en-US" altLang="zh-CN" sz="1400" dirty="0"/>
              <a:t>IP 192.168.56.</a:t>
            </a:r>
            <a:r>
              <a:rPr lang="en-US" altLang="zh-CN" sz="1400" dirty="0">
                <a:solidFill>
                  <a:srgbClr val="FF0000"/>
                </a:solidFill>
              </a:rPr>
              <a:t>102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3767A0-0581-48E8-8591-511649D7A010}"/>
              </a:ext>
            </a:extLst>
          </p:cNvPr>
          <p:cNvSpPr/>
          <p:nvPr/>
        </p:nvSpPr>
        <p:spPr>
          <a:xfrm>
            <a:off x="3362225" y="5667954"/>
            <a:ext cx="7395335" cy="39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虚拟</a:t>
            </a:r>
            <a:r>
              <a:rPr lang="en-US" altLang="zh-CN" sz="1400" b="1" dirty="0">
                <a:solidFill>
                  <a:schemeClr val="bg1"/>
                </a:solidFill>
              </a:rPr>
              <a:t>IP 192.168.56.112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30C0D8-7B07-4583-9B6D-EC01F2AEA755}"/>
              </a:ext>
            </a:extLst>
          </p:cNvPr>
          <p:cNvSpPr/>
          <p:nvPr/>
        </p:nvSpPr>
        <p:spPr>
          <a:xfrm>
            <a:off x="3563501" y="5688711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-Backup</a:t>
            </a:r>
            <a:r>
              <a:rPr lang="zh-CN" altLang="en-US" sz="1400" b="1" dirty="0"/>
              <a:t>实例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1EFE60-46FD-4729-8EDC-BF952E438176}"/>
              </a:ext>
            </a:extLst>
          </p:cNvPr>
          <p:cNvSpPr/>
          <p:nvPr/>
        </p:nvSpPr>
        <p:spPr>
          <a:xfrm>
            <a:off x="8193008" y="5688712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-Master</a:t>
            </a:r>
            <a:r>
              <a:rPr lang="zh-CN" altLang="en-US" sz="1400" b="1" dirty="0"/>
              <a:t>实例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F6C7DA-5AE2-4C0D-AB5A-FD7CD3E9730D}"/>
              </a:ext>
            </a:extLst>
          </p:cNvPr>
          <p:cNvSpPr/>
          <p:nvPr/>
        </p:nvSpPr>
        <p:spPr>
          <a:xfrm>
            <a:off x="3362227" y="961533"/>
            <a:ext cx="2733773" cy="15648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LVS</a:t>
            </a:r>
            <a:r>
              <a:rPr lang="zh-CN" altLang="en-US" sz="1400" b="1" dirty="0">
                <a:solidFill>
                  <a:schemeClr val="tx1"/>
                </a:solidFill>
              </a:rPr>
              <a:t>调度器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真实</a:t>
            </a:r>
            <a:r>
              <a:rPr lang="en-US" altLang="zh-CN" sz="1400" dirty="0">
                <a:solidFill>
                  <a:schemeClr val="tx1"/>
                </a:solidFill>
              </a:rPr>
              <a:t>IP 192.168.56.121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C0EEFC-2290-4906-A745-9C7803415BBF}"/>
              </a:ext>
            </a:extLst>
          </p:cNvPr>
          <p:cNvSpPr/>
          <p:nvPr/>
        </p:nvSpPr>
        <p:spPr>
          <a:xfrm>
            <a:off x="8023791" y="961533"/>
            <a:ext cx="2733773" cy="15648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LVS</a:t>
            </a:r>
            <a:r>
              <a:rPr lang="zh-CN" altLang="en-US" sz="1400" b="1" dirty="0">
                <a:solidFill>
                  <a:schemeClr val="tx1"/>
                </a:solidFill>
              </a:rPr>
              <a:t>调度器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真实</a:t>
            </a:r>
            <a:r>
              <a:rPr lang="en-US" altLang="zh-CN" sz="1400" dirty="0">
                <a:solidFill>
                  <a:schemeClr val="tx1"/>
                </a:solidFill>
              </a:rPr>
              <a:t>IP 192.168.56.122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0401D43-F2D7-48B4-9620-75774424314A}"/>
              </a:ext>
            </a:extLst>
          </p:cNvPr>
          <p:cNvSpPr/>
          <p:nvPr/>
        </p:nvSpPr>
        <p:spPr>
          <a:xfrm>
            <a:off x="3362230" y="1056825"/>
            <a:ext cx="7395331" cy="39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虚拟</a:t>
            </a:r>
            <a:r>
              <a:rPr lang="en-US" altLang="zh-CN" sz="1400" b="1" dirty="0">
                <a:solidFill>
                  <a:schemeClr val="bg1"/>
                </a:solidFill>
              </a:rPr>
              <a:t>IP 192.168.56.131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401F9B-DDAC-414D-951E-90B17BD8B4B3}"/>
              </a:ext>
            </a:extLst>
          </p:cNvPr>
          <p:cNvSpPr/>
          <p:nvPr/>
        </p:nvSpPr>
        <p:spPr>
          <a:xfrm>
            <a:off x="3563501" y="1081115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-Master</a:t>
            </a:r>
            <a:r>
              <a:rPr lang="zh-CN" altLang="en-US" sz="1400" b="1" dirty="0"/>
              <a:t>实例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A5D4C9-C01C-4B11-9953-EF53FDF183FF}"/>
              </a:ext>
            </a:extLst>
          </p:cNvPr>
          <p:cNvSpPr/>
          <p:nvPr/>
        </p:nvSpPr>
        <p:spPr>
          <a:xfrm>
            <a:off x="8197080" y="1073172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-Backup</a:t>
            </a:r>
            <a:r>
              <a:rPr lang="zh-CN" altLang="en-US" sz="1400" b="1" dirty="0"/>
              <a:t>实例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EFF623-BB87-4D24-9106-53B098498676}"/>
              </a:ext>
            </a:extLst>
          </p:cNvPr>
          <p:cNvSpPr/>
          <p:nvPr/>
        </p:nvSpPr>
        <p:spPr>
          <a:xfrm>
            <a:off x="3362226" y="2028116"/>
            <a:ext cx="7395335" cy="39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虚拟</a:t>
            </a:r>
            <a:r>
              <a:rPr lang="en-US" altLang="zh-CN" sz="1400" b="1" dirty="0">
                <a:solidFill>
                  <a:schemeClr val="bg1"/>
                </a:solidFill>
              </a:rPr>
              <a:t>IP 192.168.56.132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A93C953-D1F1-44FE-8F15-E34D10519C67}"/>
              </a:ext>
            </a:extLst>
          </p:cNvPr>
          <p:cNvSpPr/>
          <p:nvPr/>
        </p:nvSpPr>
        <p:spPr>
          <a:xfrm>
            <a:off x="3563501" y="2049085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-Backup</a:t>
            </a:r>
            <a:r>
              <a:rPr lang="zh-CN" altLang="en-US" sz="1400" b="1" dirty="0"/>
              <a:t>实例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43C00E4-A9F5-4A6C-AA28-D146196E8488}"/>
              </a:ext>
            </a:extLst>
          </p:cNvPr>
          <p:cNvSpPr/>
          <p:nvPr/>
        </p:nvSpPr>
        <p:spPr>
          <a:xfrm>
            <a:off x="8197080" y="2049085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-Master</a:t>
            </a:r>
            <a:r>
              <a:rPr lang="zh-CN" altLang="en-US" sz="1400" b="1" dirty="0"/>
              <a:t>实例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FF848-E3A2-4F7B-B5D2-7614513C08DB}"/>
              </a:ext>
            </a:extLst>
          </p:cNvPr>
          <p:cNvSpPr txBox="1"/>
          <p:nvPr/>
        </p:nvSpPr>
        <p:spPr>
          <a:xfrm>
            <a:off x="1673017" y="1536860"/>
            <a:ext cx="126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负载均衡</a:t>
            </a:r>
            <a:endParaRPr lang="en-US" altLang="zh-CN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D6DD13B-D909-4604-8DE0-56DFFEE14962}"/>
              </a:ext>
            </a:extLst>
          </p:cNvPr>
          <p:cNvSpPr txBox="1"/>
          <p:nvPr/>
        </p:nvSpPr>
        <p:spPr>
          <a:xfrm>
            <a:off x="1385029" y="4839821"/>
            <a:ext cx="183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真实服务器集群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52BD8E-AFD8-4226-BB40-870DDAE60579}"/>
              </a:ext>
            </a:extLst>
          </p:cNvPr>
          <p:cNvSpPr txBox="1"/>
          <p:nvPr/>
        </p:nvSpPr>
        <p:spPr>
          <a:xfrm>
            <a:off x="1889109" y="75184"/>
            <a:ext cx="378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服务集群：对外提供服务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192.168.56.131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192.168.56.132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9DD3CC-59C0-4A66-99C3-652A7B254921}"/>
              </a:ext>
            </a:extLst>
          </p:cNvPr>
          <p:cNvSpPr txBox="1"/>
          <p:nvPr/>
        </p:nvSpPr>
        <p:spPr>
          <a:xfrm>
            <a:off x="9444574" y="261967"/>
            <a:ext cx="1175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用户请求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BB26D16-7261-445C-9D79-70B78A4ECB18}"/>
              </a:ext>
            </a:extLst>
          </p:cNvPr>
          <p:cNvSpPr/>
          <p:nvPr/>
        </p:nvSpPr>
        <p:spPr>
          <a:xfrm>
            <a:off x="11136016" y="17385"/>
            <a:ext cx="912316" cy="80994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D5A959-7498-4772-9AE9-0250ABAAC7FC}"/>
              </a:ext>
            </a:extLst>
          </p:cNvPr>
          <p:cNvCxnSpPr>
            <a:stCxn id="45" idx="2"/>
          </p:cNvCxnSpPr>
          <p:nvPr/>
        </p:nvCxnSpPr>
        <p:spPr>
          <a:xfrm flipH="1">
            <a:off x="8880049" y="422356"/>
            <a:ext cx="2255967" cy="403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95B2173-8442-402B-924C-A3D1C294A458}"/>
              </a:ext>
            </a:extLst>
          </p:cNvPr>
          <p:cNvCxnSpPr>
            <a:endCxn id="45" idx="4"/>
          </p:cNvCxnSpPr>
          <p:nvPr/>
        </p:nvCxnSpPr>
        <p:spPr>
          <a:xfrm flipV="1">
            <a:off x="10930149" y="827327"/>
            <a:ext cx="662025" cy="4197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D24FB39-8D0C-4505-B262-5C70441A45FC}"/>
              </a:ext>
            </a:extLst>
          </p:cNvPr>
          <p:cNvSpPr txBox="1"/>
          <p:nvPr/>
        </p:nvSpPr>
        <p:spPr>
          <a:xfrm>
            <a:off x="10958832" y="1101392"/>
            <a:ext cx="11754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服务响应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F25B76FE-BF11-468F-967C-3E1038B45A93}"/>
              </a:ext>
            </a:extLst>
          </p:cNvPr>
          <p:cNvSpPr/>
          <p:nvPr/>
        </p:nvSpPr>
        <p:spPr>
          <a:xfrm>
            <a:off x="6381946" y="2615314"/>
            <a:ext cx="395926" cy="85453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C85B51-4D80-4D1E-AE5A-458606876530}"/>
              </a:ext>
            </a:extLst>
          </p:cNvPr>
          <p:cNvSpPr txBox="1"/>
          <p:nvPr/>
        </p:nvSpPr>
        <p:spPr>
          <a:xfrm>
            <a:off x="5305049" y="2808300"/>
            <a:ext cx="254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负载均衡策略转发请求</a:t>
            </a:r>
          </a:p>
        </p:txBody>
      </p:sp>
    </p:spTree>
    <p:extLst>
      <p:ext uri="{BB962C8B-B14F-4D97-AF65-F5344CB8AC3E}">
        <p14:creationId xmlns:p14="http://schemas.microsoft.com/office/powerpoint/2010/main" val="426025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FDF6C7DA-5AE2-4C0D-AB5A-FD7CD3E9730D}"/>
              </a:ext>
            </a:extLst>
          </p:cNvPr>
          <p:cNvSpPr/>
          <p:nvPr/>
        </p:nvSpPr>
        <p:spPr>
          <a:xfrm>
            <a:off x="1529347" y="4004959"/>
            <a:ext cx="2733773" cy="2275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C0EEFC-2290-4906-A745-9C7803415BBF}"/>
              </a:ext>
            </a:extLst>
          </p:cNvPr>
          <p:cNvSpPr/>
          <p:nvPr/>
        </p:nvSpPr>
        <p:spPr>
          <a:xfrm>
            <a:off x="7627221" y="3997429"/>
            <a:ext cx="2733773" cy="2275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0401D43-F2D7-48B4-9620-75774424314A}"/>
              </a:ext>
            </a:extLst>
          </p:cNvPr>
          <p:cNvSpPr/>
          <p:nvPr/>
        </p:nvSpPr>
        <p:spPr>
          <a:xfrm>
            <a:off x="1778052" y="4436184"/>
            <a:ext cx="8582941" cy="57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虚拟</a:t>
            </a:r>
            <a:r>
              <a:rPr lang="en-US" altLang="zh-CN" b="1" dirty="0">
                <a:solidFill>
                  <a:schemeClr val="bg1"/>
                </a:solidFill>
              </a:rPr>
              <a:t>IP 192.168.56.131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401F9B-DDAC-414D-951E-90B17BD8B4B3}"/>
              </a:ext>
            </a:extLst>
          </p:cNvPr>
          <p:cNvSpPr/>
          <p:nvPr/>
        </p:nvSpPr>
        <p:spPr>
          <a:xfrm>
            <a:off x="1951345" y="4558050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-Master</a:t>
            </a:r>
            <a:r>
              <a:rPr lang="zh-CN" altLang="en-US" sz="1400" b="1" dirty="0"/>
              <a:t>实例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A5D4C9-C01C-4B11-9953-EF53FDF183FF}"/>
              </a:ext>
            </a:extLst>
          </p:cNvPr>
          <p:cNvSpPr/>
          <p:nvPr/>
        </p:nvSpPr>
        <p:spPr>
          <a:xfrm>
            <a:off x="7800510" y="4558049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-Backup</a:t>
            </a:r>
            <a:r>
              <a:rPr lang="zh-CN" altLang="en-US" sz="1400" b="1" dirty="0"/>
              <a:t>实例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EFF623-BB87-4D24-9106-53B098498676}"/>
              </a:ext>
            </a:extLst>
          </p:cNvPr>
          <p:cNvSpPr/>
          <p:nvPr/>
        </p:nvSpPr>
        <p:spPr>
          <a:xfrm>
            <a:off x="1778051" y="5345273"/>
            <a:ext cx="8582941" cy="57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虚拟</a:t>
            </a:r>
            <a:r>
              <a:rPr lang="en-US" altLang="zh-CN" b="1" dirty="0">
                <a:solidFill>
                  <a:schemeClr val="bg1"/>
                </a:solidFill>
              </a:rPr>
              <a:t>IP 192.168.56.132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A93C953-D1F1-44FE-8F15-E34D10519C67}"/>
              </a:ext>
            </a:extLst>
          </p:cNvPr>
          <p:cNvSpPr/>
          <p:nvPr/>
        </p:nvSpPr>
        <p:spPr>
          <a:xfrm>
            <a:off x="1947096" y="5478967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-Backup</a:t>
            </a:r>
            <a:r>
              <a:rPr lang="zh-CN" altLang="en-US" sz="1400" b="1" dirty="0"/>
              <a:t>实例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43C00E4-A9F5-4A6C-AA28-D146196E8488}"/>
              </a:ext>
            </a:extLst>
          </p:cNvPr>
          <p:cNvSpPr/>
          <p:nvPr/>
        </p:nvSpPr>
        <p:spPr>
          <a:xfrm>
            <a:off x="7800510" y="5458303"/>
            <a:ext cx="2387192" cy="348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Keepalived</a:t>
            </a:r>
            <a:r>
              <a:rPr lang="en-US" altLang="zh-CN" sz="1400" b="1" dirty="0"/>
              <a:t>-Master</a:t>
            </a:r>
            <a:r>
              <a:rPr lang="zh-CN" altLang="en-US" sz="1400" b="1" dirty="0"/>
              <a:t>实例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4F57D49-F7E2-4F12-9F86-CF0E357536FE}"/>
              </a:ext>
            </a:extLst>
          </p:cNvPr>
          <p:cNvSpPr txBox="1"/>
          <p:nvPr/>
        </p:nvSpPr>
        <p:spPr>
          <a:xfrm>
            <a:off x="2191554" y="3481739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LVS</a:t>
            </a:r>
            <a:r>
              <a:rPr lang="zh-CN" altLang="en-US" sz="1400" b="1" dirty="0"/>
              <a:t>调度器</a:t>
            </a:r>
            <a:r>
              <a:rPr lang="en-US" altLang="zh-CN" sz="1400" b="1" dirty="0"/>
              <a:t>1</a:t>
            </a:r>
          </a:p>
          <a:p>
            <a:r>
              <a:rPr lang="zh-CN" altLang="en-US" sz="1400" dirty="0"/>
              <a:t>真实</a:t>
            </a:r>
            <a:r>
              <a:rPr lang="en-US" altLang="zh-CN" sz="1400" dirty="0"/>
              <a:t>IP 192.168.56.</a:t>
            </a:r>
            <a:r>
              <a:rPr lang="en-US" altLang="zh-CN" sz="1400" dirty="0">
                <a:solidFill>
                  <a:srgbClr val="FF0000"/>
                </a:solidFill>
              </a:rPr>
              <a:t>121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F84189C-CE7E-4049-A168-35BD8E9BFC50}"/>
              </a:ext>
            </a:extLst>
          </p:cNvPr>
          <p:cNvSpPr txBox="1"/>
          <p:nvPr/>
        </p:nvSpPr>
        <p:spPr>
          <a:xfrm>
            <a:off x="8044968" y="3481739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LVS</a:t>
            </a:r>
            <a:r>
              <a:rPr lang="zh-CN" altLang="en-US" sz="1400" b="1" dirty="0"/>
              <a:t>调度器</a:t>
            </a:r>
            <a:r>
              <a:rPr lang="en-US" altLang="zh-CN" sz="1400" b="1" dirty="0"/>
              <a:t>2</a:t>
            </a:r>
          </a:p>
          <a:p>
            <a:r>
              <a:rPr lang="zh-CN" altLang="en-US" sz="1400" dirty="0"/>
              <a:t>真实</a:t>
            </a:r>
            <a:r>
              <a:rPr lang="en-US" altLang="zh-CN" sz="1400" dirty="0"/>
              <a:t>IP 192.168.56.</a:t>
            </a:r>
            <a:r>
              <a:rPr lang="en-US" altLang="zh-CN" sz="1400" dirty="0">
                <a:solidFill>
                  <a:srgbClr val="FF0000"/>
                </a:solidFill>
              </a:rPr>
              <a:t>122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F6DFA0-A9B5-4A36-9030-357E9888DE4E}"/>
              </a:ext>
            </a:extLst>
          </p:cNvPr>
          <p:cNvSpPr/>
          <p:nvPr/>
        </p:nvSpPr>
        <p:spPr>
          <a:xfrm>
            <a:off x="2059920" y="940049"/>
            <a:ext cx="8582941" cy="79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8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161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14</cp:revision>
  <dcterms:created xsi:type="dcterms:W3CDTF">2020-07-02T08:35:29Z</dcterms:created>
  <dcterms:modified xsi:type="dcterms:W3CDTF">2020-07-06T09:57:08Z</dcterms:modified>
</cp:coreProperties>
</file>