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35907-0741-4A83-A691-98EB129E1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701B48-005F-4310-A04F-9C865F4CB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C9746-43CE-4854-B792-4AA403036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989B-FB22-450E-B7CD-A86037402519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5F05BC-8B64-4712-BC67-721C68DD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8475D-9057-446D-9D6A-6F71433D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7036-0576-4752-B409-A21D22EE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62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EC809-0054-48A1-948A-D43C16BE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34B920-ABC5-4472-8C2D-8DBEA07C7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4EA46E-9B9E-4321-AB25-2E91392B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989B-FB22-450E-B7CD-A86037402519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24947F-5155-41AA-8279-D2F21FBC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4ABF5E-809C-4031-AB20-3EF0905E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7036-0576-4752-B409-A21D22EE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06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E0645C-3C90-4825-BA48-53645AFCA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A31F75-623B-40A8-8116-DCE33EB5A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E77B0D-4DBB-4D28-ADD0-3D27E334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989B-FB22-450E-B7CD-A86037402519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A2A891-A254-4A08-91AA-13C63AD1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DE0FC-5570-4735-B400-9AAA042E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7036-0576-4752-B409-A21D22EE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18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C9749-F05C-486C-A51E-7DC2F55A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417408-E549-4D2E-9659-D309A27E6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83AF1A-A40A-4DC6-896D-33744FFE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989B-FB22-450E-B7CD-A86037402519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4C282-21EF-4EEF-AB5A-EFB38DE8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B3AB22-7E4C-4DE9-B370-411F1856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7036-0576-4752-B409-A21D22EE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47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B8076-5E90-4D0B-B7AC-BE7629FEB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C90178-278F-48FD-909B-1385F73A9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D0CCC-9239-472B-9A50-F0930676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989B-FB22-450E-B7CD-A86037402519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07561C-41CC-4D8D-AA23-B3DDCDAB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6CC10B-0FCF-45F7-8CE2-F01AD836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7036-0576-4752-B409-A21D22EE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5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9078D-6ED2-4710-8643-710554EF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344DC-9707-4D15-805E-131DCC838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B0740A-B544-4B67-BD03-F7AEFB047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20EC2B-70E7-4433-BE15-D8670EC7B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989B-FB22-450E-B7CD-A86037402519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2DE89D-746F-4AA7-8F8A-564C6CD9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22FC1F-82A7-4FEE-B052-0698C5ED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7036-0576-4752-B409-A21D22EE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7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F09B4-C4C9-4382-AACB-54CA5872A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523477-C2A4-4684-924D-F9953DDF0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0535EA-91E1-4C5E-8605-57FDADCF9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F0039D-597F-4EE5-BDC5-B8193FE76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F40A86-07B7-4738-B2EB-58CBBA973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A0AFD0-7C30-4260-B190-EFA39E6B7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989B-FB22-450E-B7CD-A86037402519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760809-1089-4DC5-9856-9EE22004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22F636-8520-4C56-B13C-02DFBD01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7036-0576-4752-B409-A21D22EE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78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75A1B-7BEC-4585-8E81-1D05E235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AC6A41-31B2-4E8A-B89D-312B42FB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989B-FB22-450E-B7CD-A86037402519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7CE05D-9BF8-4A0F-91FB-D6C4AFE1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CA9F7D-1E5C-41B6-B549-D4F78BE7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7036-0576-4752-B409-A21D22EE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81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658703-5796-4175-A5A7-9EE2DC0B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989B-FB22-450E-B7CD-A86037402519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2A5D69-098F-41DA-A8BC-CA7E668E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E9F7D8-DE17-4847-B12A-4696B82B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7036-0576-4752-B409-A21D22EE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01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F82C2-7EA7-4C94-A4D3-2ED91608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C4499-93F8-4B79-AC27-1034397EB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AE323C-CD86-4A12-9725-03FA12A6A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F65F1F-BA11-47AC-93B7-51C8436F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989B-FB22-450E-B7CD-A86037402519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D2EE61-4E37-4FCC-AC33-39F73FFE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4DD1A1-504A-4672-AA2D-B8E8BCF3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7036-0576-4752-B409-A21D22EE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94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D19A2-8679-495D-A7CA-27886A3F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4F8FEF-584D-42C6-9A97-EBF4BDC71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CA8470-8F2C-4CC6-A245-520DBB2EF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A61BE8-A4C5-4FBC-B263-7E99714A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989B-FB22-450E-B7CD-A86037402519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548DA-4AC4-4B25-B71F-3EAAF4CF4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6408A3-EFB3-477E-ACFB-47E64B6B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7036-0576-4752-B409-A21D22EE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08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996366-3F6E-45D7-8FE3-EDE3BF7D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654B95-8D24-42B0-8C03-6255AAEA8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C73CF-F4D4-40B0-A773-C094D2826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4989B-FB22-450E-B7CD-A86037402519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DD660-59F8-405F-9D92-49C81BEE7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B7D24-D9EC-4C4A-8BE1-41E76286B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C7036-0576-4752-B409-A21D22EE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9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FC35D83-C9CB-4052-A513-4F55B0E7DC94}"/>
              </a:ext>
            </a:extLst>
          </p:cNvPr>
          <p:cNvSpPr/>
          <p:nvPr/>
        </p:nvSpPr>
        <p:spPr>
          <a:xfrm>
            <a:off x="1819373" y="754140"/>
            <a:ext cx="9530498" cy="51753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D7F524-D7EB-48BD-B395-CCD2EFF9EF61}"/>
              </a:ext>
            </a:extLst>
          </p:cNvPr>
          <p:cNvSpPr/>
          <p:nvPr/>
        </p:nvSpPr>
        <p:spPr>
          <a:xfrm>
            <a:off x="2403836" y="1338604"/>
            <a:ext cx="1253764" cy="13951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ServerSocket</a:t>
            </a:r>
            <a:r>
              <a:rPr lang="zh-CN" altLang="en-US" sz="1400" dirty="0"/>
              <a:t>监听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905F43-6E69-4D6B-8AEE-5DCEB478F945}"/>
              </a:ext>
            </a:extLst>
          </p:cNvPr>
          <p:cNvSpPr/>
          <p:nvPr/>
        </p:nvSpPr>
        <p:spPr>
          <a:xfrm>
            <a:off x="4347321" y="1321320"/>
            <a:ext cx="826416" cy="4213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</a:t>
            </a:r>
          </a:p>
          <a:p>
            <a:pPr algn="ctr"/>
            <a:r>
              <a:rPr lang="zh-CN" altLang="en-US" dirty="0"/>
              <a:t>多</a:t>
            </a:r>
            <a:endParaRPr lang="en-US" altLang="zh-CN" dirty="0"/>
          </a:p>
          <a:p>
            <a:pPr algn="ctr"/>
            <a:r>
              <a:rPr lang="zh-CN" altLang="en-US" dirty="0"/>
              <a:t>路</a:t>
            </a:r>
            <a:endParaRPr lang="en-US" altLang="zh-CN" dirty="0"/>
          </a:p>
          <a:p>
            <a:pPr algn="ctr"/>
            <a:r>
              <a:rPr lang="zh-CN" altLang="en-US" dirty="0"/>
              <a:t>复</a:t>
            </a:r>
            <a:endParaRPr lang="en-US" altLang="zh-CN" dirty="0"/>
          </a:p>
          <a:p>
            <a:pPr algn="ctr"/>
            <a:r>
              <a:rPr lang="zh-CN" altLang="en-US" dirty="0"/>
              <a:t>用</a:t>
            </a:r>
            <a:endParaRPr lang="en-US" altLang="zh-CN" dirty="0"/>
          </a:p>
          <a:p>
            <a:pPr algn="ctr"/>
            <a:r>
              <a:rPr lang="zh-CN" altLang="en-US" dirty="0"/>
              <a:t>程</a:t>
            </a:r>
            <a:endParaRPr lang="en-US" altLang="zh-CN" dirty="0"/>
          </a:p>
          <a:p>
            <a:pPr algn="ctr"/>
            <a:r>
              <a:rPr lang="zh-CN" altLang="en-US" dirty="0"/>
              <a:t>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8E45E5-6B50-4C6B-896C-ABB8D625B9E2}"/>
              </a:ext>
            </a:extLst>
          </p:cNvPr>
          <p:cNvSpPr/>
          <p:nvPr/>
        </p:nvSpPr>
        <p:spPr>
          <a:xfrm>
            <a:off x="5586945" y="3146195"/>
            <a:ext cx="2168168" cy="5656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361CB5-6873-4379-BA90-738578F9D40C}"/>
              </a:ext>
            </a:extLst>
          </p:cNvPr>
          <p:cNvSpPr/>
          <p:nvPr/>
        </p:nvSpPr>
        <p:spPr>
          <a:xfrm>
            <a:off x="8171461" y="1321320"/>
            <a:ext cx="826416" cy="42137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</a:t>
            </a:r>
            <a:endParaRPr lang="en-US" altLang="zh-CN" dirty="0"/>
          </a:p>
          <a:p>
            <a:pPr algn="ctr"/>
            <a:r>
              <a:rPr lang="zh-CN" altLang="en-US" dirty="0"/>
              <a:t>件</a:t>
            </a:r>
            <a:endParaRPr lang="en-US" altLang="zh-CN" dirty="0"/>
          </a:p>
          <a:p>
            <a:pPr algn="ctr"/>
            <a:r>
              <a:rPr lang="zh-CN" altLang="en-US" dirty="0"/>
              <a:t>事</a:t>
            </a:r>
            <a:endParaRPr lang="en-US" altLang="zh-CN" dirty="0"/>
          </a:p>
          <a:p>
            <a:pPr algn="ctr"/>
            <a:r>
              <a:rPr lang="zh-CN" altLang="en-US" dirty="0"/>
              <a:t>件</a:t>
            </a:r>
            <a:endParaRPr lang="en-US" altLang="zh-CN" dirty="0"/>
          </a:p>
          <a:p>
            <a:pPr algn="ctr"/>
            <a:r>
              <a:rPr lang="zh-CN" altLang="en-US" dirty="0"/>
              <a:t>分</a:t>
            </a:r>
            <a:endParaRPr lang="en-US" altLang="zh-CN" dirty="0"/>
          </a:p>
          <a:p>
            <a:pPr algn="ctr"/>
            <a:r>
              <a:rPr lang="zh-CN" altLang="en-US" dirty="0"/>
              <a:t>派</a:t>
            </a:r>
            <a:endParaRPr lang="en-US" altLang="zh-CN" dirty="0"/>
          </a:p>
          <a:p>
            <a:pPr algn="ctr"/>
            <a:r>
              <a:rPr lang="zh-CN" altLang="en-US" dirty="0"/>
              <a:t>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5B49AF3-7DC0-4B4D-AE63-8A34A87DBF53}"/>
              </a:ext>
            </a:extLst>
          </p:cNvPr>
          <p:cNvSpPr/>
          <p:nvPr/>
        </p:nvSpPr>
        <p:spPr>
          <a:xfrm>
            <a:off x="10006545" y="1296969"/>
            <a:ext cx="1008668" cy="9615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连接应答处理器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F72BAF-4645-41A4-A9C9-6F4C949927D8}"/>
              </a:ext>
            </a:extLst>
          </p:cNvPr>
          <p:cNvSpPr/>
          <p:nvPr/>
        </p:nvSpPr>
        <p:spPr>
          <a:xfrm>
            <a:off x="10025406" y="2964727"/>
            <a:ext cx="1008668" cy="9615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命令请求处理器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D1EDD20-DC29-4E49-BC59-929229AC281D}"/>
              </a:ext>
            </a:extLst>
          </p:cNvPr>
          <p:cNvSpPr/>
          <p:nvPr/>
        </p:nvSpPr>
        <p:spPr>
          <a:xfrm>
            <a:off x="10025406" y="4573567"/>
            <a:ext cx="1008668" cy="9615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命令回复处理器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E687162-DC25-4965-A264-AC98C1439ACB}"/>
              </a:ext>
            </a:extLst>
          </p:cNvPr>
          <p:cNvCxnSpPr/>
          <p:nvPr/>
        </p:nvCxnSpPr>
        <p:spPr>
          <a:xfrm>
            <a:off x="7268066" y="3146195"/>
            <a:ext cx="0" cy="56560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9D32D7C-66DD-427F-B60C-D466C4718140}"/>
              </a:ext>
            </a:extLst>
          </p:cNvPr>
          <p:cNvCxnSpPr/>
          <p:nvPr/>
        </p:nvCxnSpPr>
        <p:spPr>
          <a:xfrm>
            <a:off x="6682027" y="3146195"/>
            <a:ext cx="0" cy="56560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67C3412-A46A-475F-AF53-B7BAF84A73B8}"/>
              </a:ext>
            </a:extLst>
          </p:cNvPr>
          <p:cNvCxnSpPr/>
          <p:nvPr/>
        </p:nvCxnSpPr>
        <p:spPr>
          <a:xfrm>
            <a:off x="6096000" y="3145408"/>
            <a:ext cx="0" cy="56560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530650A-18B0-4BAB-B872-32D375E863AC}"/>
              </a:ext>
            </a:extLst>
          </p:cNvPr>
          <p:cNvSpPr txBox="1"/>
          <p:nvPr/>
        </p:nvSpPr>
        <p:spPr>
          <a:xfrm>
            <a:off x="6121142" y="2733773"/>
            <a:ext cx="115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事件队列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C26722D-738F-44C5-9D85-88378D3D7BA1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173737" y="3428212"/>
            <a:ext cx="413208" cy="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880F9AB-0C72-497D-A02C-A7513623BEAF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7755113" y="3428212"/>
            <a:ext cx="416348" cy="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62D8DE5-D824-4EA5-88E2-5A51063E837B}"/>
              </a:ext>
            </a:extLst>
          </p:cNvPr>
          <p:cNvSpPr txBox="1"/>
          <p:nvPr/>
        </p:nvSpPr>
        <p:spPr>
          <a:xfrm>
            <a:off x="5099904" y="3166821"/>
            <a:ext cx="544393" cy="27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产生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4BFAEE3-1415-4315-A6EE-B38653FC455C}"/>
              </a:ext>
            </a:extLst>
          </p:cNvPr>
          <p:cNvSpPr txBox="1"/>
          <p:nvPr/>
        </p:nvSpPr>
        <p:spPr>
          <a:xfrm>
            <a:off x="7691091" y="3202461"/>
            <a:ext cx="544393" cy="27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消费</a:t>
            </a: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7AFE2EA2-094A-459F-A17E-0C97545E25AC}"/>
              </a:ext>
            </a:extLst>
          </p:cNvPr>
          <p:cNvSpPr/>
          <p:nvPr/>
        </p:nvSpPr>
        <p:spPr>
          <a:xfrm>
            <a:off x="8997878" y="1819373"/>
            <a:ext cx="1008668" cy="84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698F46E9-8185-47A2-84D2-F49A9485AF27}"/>
              </a:ext>
            </a:extLst>
          </p:cNvPr>
          <p:cNvSpPr/>
          <p:nvPr/>
        </p:nvSpPr>
        <p:spPr>
          <a:xfrm>
            <a:off x="8997877" y="3409359"/>
            <a:ext cx="1008668" cy="84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74D1224E-7A97-4061-B9E2-19AB59DCDCC2}"/>
              </a:ext>
            </a:extLst>
          </p:cNvPr>
          <p:cNvSpPr/>
          <p:nvPr/>
        </p:nvSpPr>
        <p:spPr>
          <a:xfrm>
            <a:off x="9007307" y="5016628"/>
            <a:ext cx="1008668" cy="84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94777C7-ED88-4550-829E-464DCE4D1875}"/>
              </a:ext>
            </a:extLst>
          </p:cNvPr>
          <p:cNvSpPr/>
          <p:nvPr/>
        </p:nvSpPr>
        <p:spPr>
          <a:xfrm>
            <a:off x="348792" y="3103105"/>
            <a:ext cx="780860" cy="8484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7ACEDB9-8E1D-4FB0-98E1-FA758DE43878}"/>
              </a:ext>
            </a:extLst>
          </p:cNvPr>
          <p:cNvCxnSpPr>
            <a:stCxn id="32" idx="6"/>
          </p:cNvCxnSpPr>
          <p:nvPr/>
        </p:nvCxnSpPr>
        <p:spPr>
          <a:xfrm flipV="1">
            <a:off x="1129652" y="2036188"/>
            <a:ext cx="1274184" cy="149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24F537CB-CC22-42D9-8ECF-14FCA75F4179}"/>
              </a:ext>
            </a:extLst>
          </p:cNvPr>
          <p:cNvSpPr txBox="1"/>
          <p:nvPr/>
        </p:nvSpPr>
        <p:spPr>
          <a:xfrm>
            <a:off x="1137133" y="2687728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1.</a:t>
            </a:r>
            <a:r>
              <a:rPr lang="zh-CN" altLang="en-US" sz="1200" dirty="0"/>
              <a:t>连接监听端口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E9C7DA44-9A67-41B3-8AF0-6919A658CB0D}"/>
              </a:ext>
            </a:extLst>
          </p:cNvPr>
          <p:cNvSpPr/>
          <p:nvPr/>
        </p:nvSpPr>
        <p:spPr>
          <a:xfrm>
            <a:off x="2620652" y="3235079"/>
            <a:ext cx="820140" cy="58446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socket</a:t>
            </a:r>
            <a:endParaRPr lang="zh-CN" altLang="en-US" sz="140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E22A6C4-9E2F-4233-9A53-48CE48AF10B3}"/>
              </a:ext>
            </a:extLst>
          </p:cNvPr>
          <p:cNvCxnSpPr>
            <a:stCxn id="5" idx="2"/>
            <a:endCxn id="44" idx="0"/>
          </p:cNvCxnSpPr>
          <p:nvPr/>
        </p:nvCxnSpPr>
        <p:spPr>
          <a:xfrm>
            <a:off x="3030718" y="2733773"/>
            <a:ext cx="4" cy="50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箭头: 左右 48">
            <a:extLst>
              <a:ext uri="{FF2B5EF4-FFF2-40B4-BE49-F238E27FC236}">
                <a16:creationId xmlns:a16="http://schemas.microsoft.com/office/drawing/2014/main" id="{25AE461D-3E1E-46B9-A0B3-7E5937CACDC4}"/>
              </a:ext>
            </a:extLst>
          </p:cNvPr>
          <p:cNvSpPr/>
          <p:nvPr/>
        </p:nvSpPr>
        <p:spPr>
          <a:xfrm>
            <a:off x="1154427" y="3466278"/>
            <a:ext cx="1464658" cy="1220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4BB7300-D925-463A-8741-1C5ECB491D46}"/>
              </a:ext>
            </a:extLst>
          </p:cNvPr>
          <p:cNvSpPr txBox="1"/>
          <p:nvPr/>
        </p:nvSpPr>
        <p:spPr>
          <a:xfrm>
            <a:off x="2440633" y="2842480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2.</a:t>
            </a:r>
            <a:r>
              <a:rPr lang="zh-CN" altLang="en-US" sz="1200" dirty="0"/>
              <a:t>实例化</a:t>
            </a:r>
            <a:r>
              <a:rPr lang="en-US" altLang="zh-CN" sz="1200" dirty="0"/>
              <a:t>socket</a:t>
            </a:r>
            <a:endParaRPr lang="zh-CN" altLang="en-US" sz="12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4610B0B-32A6-4CFA-9080-37BEFE1C358E}"/>
              </a:ext>
            </a:extLst>
          </p:cNvPr>
          <p:cNvSpPr txBox="1"/>
          <p:nvPr/>
        </p:nvSpPr>
        <p:spPr>
          <a:xfrm>
            <a:off x="1013367" y="3531606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与客户端进行数据交换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3658075-0A67-4900-9AEF-B14AE69D9DBB}"/>
              </a:ext>
            </a:extLst>
          </p:cNvPr>
          <p:cNvCxnSpPr>
            <a:stCxn id="44" idx="3"/>
            <a:endCxn id="6" idx="1"/>
          </p:cNvCxnSpPr>
          <p:nvPr/>
        </p:nvCxnSpPr>
        <p:spPr>
          <a:xfrm flipV="1">
            <a:off x="3440792" y="3428212"/>
            <a:ext cx="906529" cy="9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1C0B2694-3A01-4811-968E-67469CF54A5C}"/>
              </a:ext>
            </a:extLst>
          </p:cNvPr>
          <p:cNvSpPr txBox="1"/>
          <p:nvPr/>
        </p:nvSpPr>
        <p:spPr>
          <a:xfrm>
            <a:off x="3439347" y="3534085"/>
            <a:ext cx="1017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3.</a:t>
            </a:r>
            <a:r>
              <a:rPr lang="zh-CN" altLang="en-US" sz="1200" dirty="0"/>
              <a:t>将</a:t>
            </a:r>
            <a:r>
              <a:rPr lang="en-US" altLang="zh-CN" sz="1200" dirty="0"/>
              <a:t>Socket</a:t>
            </a:r>
            <a:r>
              <a:rPr lang="zh-CN" altLang="en-US" sz="1200" dirty="0"/>
              <a:t>进行封装交给多路复用程序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04272F2-FC7A-4939-BB51-41646370126C}"/>
              </a:ext>
            </a:extLst>
          </p:cNvPr>
          <p:cNvSpPr txBox="1"/>
          <p:nvPr/>
        </p:nvSpPr>
        <p:spPr>
          <a:xfrm>
            <a:off x="5130885" y="1682902"/>
            <a:ext cx="1017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4.</a:t>
            </a:r>
            <a:r>
              <a:rPr lang="zh-CN" altLang="en-US" sz="1200" dirty="0"/>
              <a:t>多路复用程序监听客户端发来的消息，封装成事件，放入事件队列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F5FA3E3-42F0-48B2-857F-48A729EBDDB9}"/>
              </a:ext>
            </a:extLst>
          </p:cNvPr>
          <p:cNvSpPr txBox="1"/>
          <p:nvPr/>
        </p:nvSpPr>
        <p:spPr>
          <a:xfrm>
            <a:off x="7151788" y="3754894"/>
            <a:ext cx="1017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5.</a:t>
            </a:r>
            <a:r>
              <a:rPr lang="zh-CN" altLang="en-US" sz="1200" dirty="0"/>
              <a:t>文件事件分派器，消费队列中的事件，根据事件类型调用不同的处理器进行处理</a:t>
            </a:r>
          </a:p>
        </p:txBody>
      </p:sp>
    </p:spTree>
    <p:extLst>
      <p:ext uri="{BB962C8B-B14F-4D97-AF65-F5344CB8AC3E}">
        <p14:creationId xmlns:p14="http://schemas.microsoft.com/office/powerpoint/2010/main" val="2469344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94</Words>
  <Application>Microsoft Office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郝 从顺</dc:creator>
  <cp:lastModifiedBy>郝 从顺</cp:lastModifiedBy>
  <cp:revision>5</cp:revision>
  <dcterms:created xsi:type="dcterms:W3CDTF">2020-07-09T03:56:16Z</dcterms:created>
  <dcterms:modified xsi:type="dcterms:W3CDTF">2020-07-09T06:39:45Z</dcterms:modified>
</cp:coreProperties>
</file>