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95F95-D0CF-4F38-B4F2-8378487EF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770793-A600-4BE8-A9AF-D35AABD4B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B0BBF-0C67-4DC5-B478-56D60B11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1C8D7-0BC5-4BD2-B0CC-7C3FF8D7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D96B-6FD2-45AA-B09D-7CD13067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323BA-4E91-47AC-A154-C3730010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E45E58-93DC-4214-AAEF-231D3CC07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27631-4A62-4BED-BABA-3F86C9B7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797A7-6BA1-4746-9EB5-22CC25E1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16B0F-006E-4FF2-A74C-671EF98B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186C91-E70A-426E-93D6-645B9B81E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8C047-B989-4903-9FA9-5874F5FA6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F5B24-17D0-4A20-9E6A-E945FD9E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B928C-7EE1-4C82-9131-CDA0246F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B80F8-E51C-4D27-9223-192D8BFD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850ED-2386-4FB2-B7BC-916833C5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4A541-50D0-41A0-BF3B-6B5A134C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479D5-412B-4611-B2E9-82AD6134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83AFA-7069-4864-B4A3-D7DC7B3F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A4FEC-D158-4BD6-B1F4-4CFC228D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93EF2-2B2B-489B-A2F3-2DAF7BE1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147B0-53F9-47BD-A54E-62249CA8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95165-6C09-4282-A465-C8A046C9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E4AB65-646F-4BC8-AF76-14CF3B1A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0D2FF-FBC6-4FCD-B1FC-58496D6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7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7D28-4581-439C-9473-49B0D221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CE5B3-3034-411E-B36E-26E850C94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F330F2-7559-4501-B4A8-2EDE071A5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562E5-8670-40AE-B33C-3F39373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76F4A-7DC4-4B5C-B54A-EDFB875A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C8A2B-F224-42D1-9D49-D6B71866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D11B2-EC40-47B4-B070-AFF60C0A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05042-3DE9-4767-8952-303493EA2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C575C5-48FE-46D1-B82E-B12EADE0B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02A350-BD5E-4C3F-B78D-08833964E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A52E66-961B-4A0E-9217-F34D63DFB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16B5CE-8EF1-47F2-81B0-F439A5C3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7D6AA9-2CD0-4919-B963-67D90644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00A55A-91AB-48B9-9682-45C3A7C3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E0CEA-3F7B-46D2-8DE4-26FE75B7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318E3-EFE5-4D7F-8938-E9B663F6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7C0DD-F510-4E44-9A1F-52E858F4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B21552-9147-4FC0-9A12-2DEC1E15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2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EF527-3982-42BC-B845-AB41DF58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C6CDF-69A5-46FE-9E2D-4B6BA369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58172-A746-4BFF-84D6-8667FFFE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4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C67A7-89E5-4305-B155-321609F1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7902C-6EEF-4045-9B25-DBEAF9F5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86170C-0385-409B-8BA7-24B61A33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904B8-AF4E-47E3-94A9-787A7647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CBF74-1C21-4883-9BFD-CFE748FB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8233D-5A0D-4495-B228-5351D448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2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78A07-4921-4B2B-8192-AAB060AB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A42D35-43C7-4007-B324-15DA932C1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99D7D-2ADF-4FD0-B0E1-B2ED04981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2366D-4EAC-4940-8825-FE883275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2F615-CF6E-4755-849D-44DFC1ED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1D7A5-90A4-45CF-AAEE-E630FC30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0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0CDC28-E5E9-46F7-8130-B01E93C1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B9E46-0CDA-413B-B475-800C9325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FBD6C-552A-4FEC-8D0B-F164A8BDA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B7C3-E0F2-465F-AE52-F1DAD669CF3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C9B8E-D6D1-4119-9B66-3CFD8270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19778-20BE-4ABE-9A16-A2A155601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416E-9C14-45A4-B3DC-55A8345D3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2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1CE715-EDE2-46A0-9E21-7B00435F2BD7}"/>
              </a:ext>
            </a:extLst>
          </p:cNvPr>
          <p:cNvSpPr/>
          <p:nvPr/>
        </p:nvSpPr>
        <p:spPr>
          <a:xfrm>
            <a:off x="1104507" y="1781667"/>
            <a:ext cx="9982986" cy="4477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D09B3-CC62-4BE6-8471-1BC08A04871E}"/>
              </a:ext>
            </a:extLst>
          </p:cNvPr>
          <p:cNvSpPr/>
          <p:nvPr/>
        </p:nvSpPr>
        <p:spPr>
          <a:xfrm>
            <a:off x="1640264" y="2469822"/>
            <a:ext cx="2309567" cy="1112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Master-A</a:t>
            </a:r>
          </a:p>
          <a:p>
            <a:pPr algn="ctr"/>
            <a:r>
              <a:rPr lang="zh-CN" altLang="en-US" dirty="0"/>
              <a:t>负责槽</a:t>
            </a:r>
            <a:r>
              <a:rPr lang="en-US" altLang="zh-CN" dirty="0"/>
              <a:t>[0-5460]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8766A6-6D64-473E-B16E-2A23002A6A1C}"/>
              </a:ext>
            </a:extLst>
          </p:cNvPr>
          <p:cNvSpPr/>
          <p:nvPr/>
        </p:nvSpPr>
        <p:spPr>
          <a:xfrm>
            <a:off x="4941216" y="2469822"/>
            <a:ext cx="2309567" cy="1112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Mater-B</a:t>
            </a:r>
          </a:p>
          <a:p>
            <a:pPr algn="ctr"/>
            <a:r>
              <a:rPr lang="zh-CN" altLang="en-US" dirty="0"/>
              <a:t>负责槽</a:t>
            </a:r>
            <a:r>
              <a:rPr lang="en-US" altLang="zh-CN" dirty="0"/>
              <a:t>[5461-10922]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CBEB93-57F3-4FAF-951A-14CD843DDD40}"/>
              </a:ext>
            </a:extLst>
          </p:cNvPr>
          <p:cNvSpPr/>
          <p:nvPr/>
        </p:nvSpPr>
        <p:spPr>
          <a:xfrm>
            <a:off x="8242169" y="2469821"/>
            <a:ext cx="2309567" cy="1112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Master-C</a:t>
            </a:r>
          </a:p>
          <a:p>
            <a:pPr algn="ctr"/>
            <a:r>
              <a:rPr lang="zh-CN" altLang="en-US" dirty="0"/>
              <a:t>负责槽</a:t>
            </a:r>
            <a:r>
              <a:rPr lang="en-US" altLang="zh-CN" dirty="0"/>
              <a:t>[10923-16383]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B7541B-B895-4222-8D92-CD11D8764269}"/>
              </a:ext>
            </a:extLst>
          </p:cNvPr>
          <p:cNvSpPr/>
          <p:nvPr/>
        </p:nvSpPr>
        <p:spPr>
          <a:xfrm>
            <a:off x="1310326" y="4826524"/>
            <a:ext cx="867266" cy="838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SlaveA-1</a:t>
            </a:r>
            <a:endParaRPr lang="zh-CN" altLang="en-US" sz="12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3F90B63-3163-454F-945C-6B9FBFF0D444}"/>
              </a:ext>
            </a:extLst>
          </p:cNvPr>
          <p:cNvSpPr/>
          <p:nvPr/>
        </p:nvSpPr>
        <p:spPr>
          <a:xfrm>
            <a:off x="3412502" y="4826522"/>
            <a:ext cx="867266" cy="838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SlaveA</a:t>
            </a:r>
            <a:r>
              <a:rPr lang="en-US" altLang="zh-CN" sz="1200" b="1" dirty="0"/>
              <a:t>-n</a:t>
            </a:r>
            <a:endParaRPr lang="zh-CN" altLang="en-US" sz="1200" b="1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E4CEB2-1D05-46B2-9346-876933DB6C01}"/>
              </a:ext>
            </a:extLst>
          </p:cNvPr>
          <p:cNvSpPr/>
          <p:nvPr/>
        </p:nvSpPr>
        <p:spPr>
          <a:xfrm>
            <a:off x="2361414" y="4826522"/>
            <a:ext cx="867266" cy="838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……</a:t>
            </a:r>
            <a:endParaRPr lang="zh-CN" altLang="en-US" sz="1200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8567155-A7F2-4AA9-8D5B-CEFC04B9CEA0}"/>
              </a:ext>
            </a:extLst>
          </p:cNvPr>
          <p:cNvSpPr/>
          <p:nvPr/>
        </p:nvSpPr>
        <p:spPr>
          <a:xfrm>
            <a:off x="4611279" y="4826524"/>
            <a:ext cx="867266" cy="838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SlaveB-1</a:t>
            </a:r>
            <a:endParaRPr lang="zh-CN" altLang="en-US" sz="1200" b="1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0FE926-749B-4FEE-B56D-474E21B2570A}"/>
              </a:ext>
            </a:extLst>
          </p:cNvPr>
          <p:cNvSpPr/>
          <p:nvPr/>
        </p:nvSpPr>
        <p:spPr>
          <a:xfrm>
            <a:off x="6713455" y="4826522"/>
            <a:ext cx="867266" cy="838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SlaveB</a:t>
            </a:r>
            <a:r>
              <a:rPr lang="en-US" altLang="zh-CN" sz="1200" b="1" dirty="0"/>
              <a:t>-n</a:t>
            </a:r>
            <a:endParaRPr lang="zh-CN" altLang="en-US" sz="1200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0A26824-BE97-400E-A817-4BAAC071D644}"/>
              </a:ext>
            </a:extLst>
          </p:cNvPr>
          <p:cNvSpPr/>
          <p:nvPr/>
        </p:nvSpPr>
        <p:spPr>
          <a:xfrm>
            <a:off x="5662367" y="4826522"/>
            <a:ext cx="867266" cy="838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EF7D6EB-C2B8-49C7-AE2A-7C4B52632E13}"/>
              </a:ext>
            </a:extLst>
          </p:cNvPr>
          <p:cNvSpPr/>
          <p:nvPr/>
        </p:nvSpPr>
        <p:spPr>
          <a:xfrm>
            <a:off x="7912232" y="4826524"/>
            <a:ext cx="867266" cy="838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SlaveC-1</a:t>
            </a:r>
            <a:endParaRPr lang="zh-CN" altLang="en-US" sz="12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6BD487F-2495-4FBB-9C0E-1DD0F289547B}"/>
              </a:ext>
            </a:extLst>
          </p:cNvPr>
          <p:cNvSpPr/>
          <p:nvPr/>
        </p:nvSpPr>
        <p:spPr>
          <a:xfrm>
            <a:off x="10014408" y="4826522"/>
            <a:ext cx="867266" cy="838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SlaveC</a:t>
            </a:r>
            <a:r>
              <a:rPr lang="en-US" altLang="zh-CN" sz="1200" b="1" dirty="0"/>
              <a:t>-n</a:t>
            </a:r>
            <a:endParaRPr lang="zh-CN" altLang="en-US" sz="1200" b="1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ADD04CC-E5DF-4DDE-BD7C-30B721AA8184}"/>
              </a:ext>
            </a:extLst>
          </p:cNvPr>
          <p:cNvSpPr/>
          <p:nvPr/>
        </p:nvSpPr>
        <p:spPr>
          <a:xfrm>
            <a:off x="8963320" y="4826522"/>
            <a:ext cx="867266" cy="8389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DFF65F-4276-49DA-A37D-015A492A5855}"/>
              </a:ext>
            </a:extLst>
          </p:cNvPr>
          <p:cNvCxnSpPr/>
          <p:nvPr/>
        </p:nvCxnSpPr>
        <p:spPr>
          <a:xfrm flipV="1">
            <a:off x="1743959" y="3582184"/>
            <a:ext cx="617455" cy="12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D8F89A-EBF2-4164-8283-4318FB372EDC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2795047" y="3582185"/>
            <a:ext cx="1" cy="12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3BDEB2A-447A-4F2D-9DB7-A472363F4DC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228680" y="3582184"/>
            <a:ext cx="617455" cy="12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F5F818D-F1BA-46BB-BAE3-C359791042C9}"/>
              </a:ext>
            </a:extLst>
          </p:cNvPr>
          <p:cNvCxnSpPr>
            <a:stCxn id="11" idx="0"/>
          </p:cNvCxnSpPr>
          <p:nvPr/>
        </p:nvCxnSpPr>
        <p:spPr>
          <a:xfrm flipV="1">
            <a:off x="5044912" y="3582184"/>
            <a:ext cx="617455" cy="124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34F3C18-C722-4403-A69C-59F6887E4130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6096000" y="3582185"/>
            <a:ext cx="10999" cy="12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A29467E-CD77-4219-93F2-F8BCEA1DD826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529633" y="3582184"/>
            <a:ext cx="617455" cy="12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F3DDC04-23B2-4E92-8504-78DEA9BB8716}"/>
              </a:ext>
            </a:extLst>
          </p:cNvPr>
          <p:cNvCxnSpPr>
            <a:stCxn id="16" idx="0"/>
            <a:endCxn id="7" idx="2"/>
          </p:cNvCxnSpPr>
          <p:nvPr/>
        </p:nvCxnSpPr>
        <p:spPr>
          <a:xfrm flipV="1">
            <a:off x="9396953" y="3582184"/>
            <a:ext cx="0" cy="124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95DED02-9604-44BB-9FAF-26BABA8B945D}"/>
              </a:ext>
            </a:extLst>
          </p:cNvPr>
          <p:cNvCxnSpPr>
            <a:stCxn id="14" idx="0"/>
          </p:cNvCxnSpPr>
          <p:nvPr/>
        </p:nvCxnSpPr>
        <p:spPr>
          <a:xfrm flipV="1">
            <a:off x="8345865" y="3582184"/>
            <a:ext cx="617455" cy="124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3103E1D-C015-47A9-9347-9503362B9A78}"/>
              </a:ext>
            </a:extLst>
          </p:cNvPr>
          <p:cNvCxnSpPr/>
          <p:nvPr/>
        </p:nvCxnSpPr>
        <p:spPr>
          <a:xfrm flipH="1" flipV="1">
            <a:off x="9830586" y="3582183"/>
            <a:ext cx="629239" cy="124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231EBAE6-5A30-4067-826E-BB64ABD6354A}"/>
              </a:ext>
            </a:extLst>
          </p:cNvPr>
          <p:cNvSpPr/>
          <p:nvPr/>
        </p:nvSpPr>
        <p:spPr>
          <a:xfrm>
            <a:off x="3948260" y="2936446"/>
            <a:ext cx="991385" cy="179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1614B446-BCFE-400C-922A-2A72765C5A7E}"/>
              </a:ext>
            </a:extLst>
          </p:cNvPr>
          <p:cNvSpPr/>
          <p:nvPr/>
        </p:nvSpPr>
        <p:spPr>
          <a:xfrm>
            <a:off x="7227217" y="2936446"/>
            <a:ext cx="991385" cy="1791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7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从顺</dc:creator>
  <cp:lastModifiedBy>郝 从顺</cp:lastModifiedBy>
  <cp:revision>2</cp:revision>
  <dcterms:created xsi:type="dcterms:W3CDTF">2020-07-10T07:56:07Z</dcterms:created>
  <dcterms:modified xsi:type="dcterms:W3CDTF">2020-07-11T04:46:27Z</dcterms:modified>
</cp:coreProperties>
</file>