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886B0-ACCE-8F41-8477-7266F76DFD56}">
          <p14:sldIdLst>
            <p14:sldId id="256"/>
            <p14:sldId id="259"/>
            <p14:sldId id="260"/>
          </p14:sldIdLst>
        </p14:section>
        <p14:section name="Untitled Section" id="{04267B63-A318-2446-9448-EEFE93310148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B8BA-7A6C-2B40-B7ED-E6D136BD5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Implementing </a:t>
            </a:r>
            <a:r>
              <a:rPr lang="en-US" dirty="0" err="1"/>
              <a:t>Reaver</a:t>
            </a:r>
            <a:r>
              <a:rPr lang="en-US" dirty="0"/>
              <a:t> in Parallel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4B24-5F93-0240-95BD-D25B48CAA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Multicore Processors with Prof. Mohamed Zahran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Thomas Mason </a:t>
            </a:r>
            <a:r>
              <a:rPr lang="en-US"/>
              <a:t>&amp; Kabir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A38-5EFE-BB4B-A1CC-02FF8AD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WPA2 &amp; WPS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8B6E-4B29-7F47-93C1-53829D28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78587" cy="3541714"/>
          </a:xfrm>
        </p:spPr>
        <p:txBody>
          <a:bodyPr>
            <a:normAutofit/>
          </a:bodyPr>
          <a:lstStyle/>
          <a:p>
            <a:r>
              <a:rPr lang="en-US" sz="1400" dirty="0"/>
              <a:t>WPA2 works by using a 4-way handshake. This is breakable if you have a password cracker (</a:t>
            </a:r>
            <a:r>
              <a:rPr lang="en-US" sz="1400" dirty="0" err="1"/>
              <a:t>aircrack</a:t>
            </a:r>
            <a:r>
              <a:rPr lang="en-US" sz="1400" dirty="0"/>
              <a:t>-ng). </a:t>
            </a:r>
          </a:p>
          <a:p>
            <a:r>
              <a:rPr lang="en-US" sz="1400" dirty="0"/>
              <a:t>However, takes time – strong passwords will usually be safe</a:t>
            </a:r>
          </a:p>
          <a:p>
            <a:r>
              <a:rPr lang="en-US" sz="1400" dirty="0"/>
              <a:t>WPS – exploits a vulnerability in Wireless Protected Setup PIN number</a:t>
            </a:r>
          </a:p>
          <a:p>
            <a:r>
              <a:rPr lang="en-US" sz="1400" dirty="0"/>
              <a:t>If a WPS PIN is enabled, an attacker can launch a much faster attack</a:t>
            </a:r>
          </a:p>
          <a:p>
            <a:r>
              <a:rPr lang="en-US" sz="1400" dirty="0"/>
              <a:t>Checks a 4-digit and a 3-digit numeric pins – needs to brute force 10^3 + 10^4 = 11,000 combinations.</a:t>
            </a:r>
          </a:p>
          <a:p>
            <a:r>
              <a:rPr lang="en-US" sz="1400" dirty="0"/>
              <a:t>Can do this while monitoring a network in an online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6DC63-D4E9-FB42-B6BB-14A23ED2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49487"/>
            <a:ext cx="3563898" cy="25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D1D-AF0D-9E4B-B238-BFE20BCD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9AED-5EC1-D644-9735-D5BD82FF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A8E2-F79A-1443-A0D4-8A4F6CB7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2AFD-F1F5-0641-8BCC-A7865B694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2767990"/>
          </a:xfrm>
        </p:spPr>
        <p:txBody>
          <a:bodyPr/>
          <a:lstStyle/>
          <a:p>
            <a:r>
              <a:rPr lang="en-US" dirty="0" err="1"/>
              <a:t>ttt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825F3-98D4-ED43-9359-E575C5015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83222"/>
              </p:ext>
            </p:extLst>
          </p:nvPr>
        </p:nvGraphicFramePr>
        <p:xfrm>
          <a:off x="3495886" y="5087815"/>
          <a:ext cx="5197049" cy="98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200">
                  <a:extLst>
                    <a:ext uri="{9D8B030D-6E8A-4147-A177-3AD203B41FA5}">
                      <a16:colId xmlns:a16="http://schemas.microsoft.com/office/drawing/2014/main" val="2295006560"/>
                    </a:ext>
                  </a:extLst>
                </a:gridCol>
                <a:gridCol w="1105003">
                  <a:extLst>
                    <a:ext uri="{9D8B030D-6E8A-4147-A177-3AD203B41FA5}">
                      <a16:colId xmlns:a16="http://schemas.microsoft.com/office/drawing/2014/main" val="1119459190"/>
                    </a:ext>
                  </a:extLst>
                </a:gridCol>
                <a:gridCol w="865385">
                  <a:extLst>
                    <a:ext uri="{9D8B030D-6E8A-4147-A177-3AD203B41FA5}">
                      <a16:colId xmlns:a16="http://schemas.microsoft.com/office/drawing/2014/main" val="4293420966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3502071999"/>
                    </a:ext>
                  </a:extLst>
                </a:gridCol>
                <a:gridCol w="867507">
                  <a:extLst>
                    <a:ext uri="{9D8B030D-6E8A-4147-A177-3AD203B41FA5}">
                      <a16:colId xmlns:a16="http://schemas.microsoft.com/office/drawing/2014/main" val="1943700602"/>
                    </a:ext>
                  </a:extLst>
                </a:gridCol>
              </a:tblGrid>
              <a:tr h="3026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Threads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4734" marR="24734" marT="24734" marB="0" anchor="b"/>
                </a:tc>
                <a:extLst>
                  <a:ext uri="{0D108BD9-81ED-4DB2-BD59-A6C34878D82A}">
                    <a16:rowId xmlns:a16="http://schemas.microsoft.com/office/drawing/2014/main" val="366251108"/>
                  </a:ext>
                </a:extLst>
              </a:tr>
              <a:tr h="324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0.45s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0.28s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0.26s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0.32s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extLst>
                  <a:ext uri="{0D108BD9-81ED-4DB2-BD59-A6C34878D82A}">
                    <a16:rowId xmlns:a16="http://schemas.microsoft.com/office/drawing/2014/main" val="1423176057"/>
                  </a:ext>
                </a:extLst>
              </a:tr>
              <a:tr h="324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SPEEDUP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734" marR="24734" marT="24734" marB="0" anchor="b"/>
                </a:tc>
                <a:extLst>
                  <a:ext uri="{0D108BD9-81ED-4DB2-BD59-A6C34878D82A}">
                    <a16:rowId xmlns:a16="http://schemas.microsoft.com/office/drawing/2014/main" val="11088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F92-F34D-674A-B341-FDB2E8A1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EB9-4538-2C4F-A8B9-73D7F380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Botnets &amp; why its fucked</a:t>
            </a:r>
          </a:p>
          <a:p>
            <a:r>
              <a:rPr lang="en-US" dirty="0"/>
              <a:t>New </a:t>
            </a:r>
            <a:r>
              <a:rPr lang="en-US"/>
              <a:t>hardware security – old too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23172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Tw Cen MT</vt:lpstr>
      <vt:lpstr>Circuit</vt:lpstr>
      <vt:lpstr>Implementing Reaver in Parallel</vt:lpstr>
      <vt:lpstr>WPA2 &amp; WPS</vt:lpstr>
      <vt:lpstr>Our Setup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Reaver in Parallel</dc:title>
  <dc:creator>Thomas Mason</dc:creator>
  <cp:lastModifiedBy>Thomas Mason</cp:lastModifiedBy>
  <cp:revision>6</cp:revision>
  <dcterms:created xsi:type="dcterms:W3CDTF">2019-04-30T19:48:46Z</dcterms:created>
  <dcterms:modified xsi:type="dcterms:W3CDTF">2019-04-30T21:06:11Z</dcterms:modified>
</cp:coreProperties>
</file>