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D1FFB-73F9-4416-A80B-12F3F6359DA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DBBD3C-D9B9-4B32-AB7D-4729D5FA4B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12961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Сортировка цветов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4653136"/>
            <a:ext cx="3384376" cy="17281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Казанский Даниил</a:t>
            </a:r>
          </a:p>
          <a:p>
            <a:pPr algn="l"/>
            <a:r>
              <a:rPr lang="ru-RU" dirty="0"/>
              <a:t>Курицын </a:t>
            </a:r>
            <a:r>
              <a:rPr lang="ru-RU" dirty="0" smtClean="0"/>
              <a:t>Артём</a:t>
            </a:r>
            <a:endParaRPr lang="ru-RU" dirty="0" smtClean="0"/>
          </a:p>
          <a:p>
            <a:pPr algn="l"/>
            <a:r>
              <a:rPr lang="ru-RU" dirty="0" smtClean="0"/>
              <a:t>Ярусов </a:t>
            </a:r>
            <a:r>
              <a:rPr lang="ru-RU" dirty="0"/>
              <a:t>Пётр </a:t>
            </a:r>
          </a:p>
        </p:txBody>
      </p:sp>
    </p:spTree>
    <p:extLst>
      <p:ext uri="{BB962C8B-B14F-4D97-AF65-F5344CB8AC3E}">
        <p14:creationId xmlns:p14="http://schemas.microsoft.com/office/powerpoint/2010/main" val="5359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700808"/>
            <a:ext cx="6480720" cy="3816423"/>
          </a:xfrm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2800" b="1" dirty="0"/>
              <a:t>Идея </a:t>
            </a:r>
            <a:r>
              <a:rPr lang="ru-RU" sz="2800" b="1" dirty="0" smtClean="0"/>
              <a:t>проекта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 algn="ctr">
              <a:buNone/>
            </a:pPr>
            <a:r>
              <a:rPr lang="ru-RU" sz="2800" dirty="0" smtClean="0"/>
              <a:t>создание </a:t>
            </a:r>
            <a:r>
              <a:rPr lang="ru-RU" sz="2800" dirty="0" smtClean="0"/>
              <a:t>логической игры- «Сортировка цветов»</a:t>
            </a:r>
            <a:endParaRPr lang="ru-RU" sz="2800" dirty="0" smtClean="0"/>
          </a:p>
          <a:p>
            <a:pPr marL="0" indent="0" algn="just">
              <a:buNone/>
            </a:pPr>
            <a:r>
              <a:rPr lang="ru-RU" sz="2000" dirty="0" smtClean="0"/>
              <a:t>	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</a:t>
            </a:r>
            <a:r>
              <a:rPr lang="ru-RU" sz="2300" b="1" dirty="0" smtClean="0"/>
              <a:t>Задача</a:t>
            </a:r>
            <a:r>
              <a:rPr lang="ru-RU" sz="2300" dirty="0" smtClean="0"/>
              <a:t> в игре рассортировать перемешанные цвета, чтобы каждый цвет находился в одной бутылке.</a:t>
            </a:r>
            <a:endParaRPr lang="ru-RU" sz="2300" dirty="0" smtClean="0"/>
          </a:p>
          <a:p>
            <a:pPr marL="0" indent="0" algn="just">
              <a:buNone/>
            </a:pPr>
            <a:r>
              <a:rPr lang="ru-RU" sz="2300" dirty="0" smtClean="0"/>
              <a:t> </a:t>
            </a:r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ru-RU" sz="2300" dirty="0" smtClean="0"/>
              <a:t>      В начале игры  в зависимости от уровня сложности дается несколько бутылок, заполненных  перемешанными цветами, и 1-2 пустые. </a:t>
            </a:r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ru-RU" sz="2300" dirty="0" smtClean="0"/>
              <a:t>      Каждый цвет разделен на 4 части и они в произвольном порядке разлиты в бутылках.</a:t>
            </a:r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ru-RU" sz="2300" dirty="0"/>
              <a:t> </a:t>
            </a:r>
            <a:r>
              <a:rPr lang="ru-RU" sz="2300" dirty="0" smtClean="0"/>
              <a:t>     </a:t>
            </a:r>
            <a:r>
              <a:rPr lang="ru-RU" sz="2300" dirty="0" smtClean="0"/>
              <a:t>Из бутылки можно перелить верхний цвет либо в пустую емкость, либо в другую частично заполненную,  к такому же цвету.</a:t>
            </a:r>
          </a:p>
          <a:p>
            <a:pPr marL="0" indent="0" algn="just">
              <a:buNone/>
            </a:pPr>
            <a:r>
              <a:rPr lang="ru-RU" sz="2300" dirty="0" smtClean="0"/>
              <a:t>       Игра заканчивается, когда все 4 части каждого цвета собраны в одной бутылке.</a:t>
            </a:r>
            <a:endParaRPr lang="ru-RU" sz="2300" dirty="0" smtClean="0"/>
          </a:p>
          <a:p>
            <a:pPr marL="0" indent="0" algn="just">
              <a:buNone/>
            </a:pPr>
            <a:endParaRPr lang="ru-RU" sz="2300" dirty="0"/>
          </a:p>
          <a:p>
            <a:pPr marL="0" indent="0" algn="just">
              <a:buNone/>
            </a:pPr>
            <a:endParaRPr lang="ru-RU" sz="2300" dirty="0"/>
          </a:p>
          <a:p>
            <a:pPr marL="0" indent="0" algn="just">
              <a:buNone/>
            </a:pPr>
            <a:r>
              <a:rPr lang="ru-RU" sz="2300" dirty="0" smtClean="0"/>
              <a:t>Игра, простая на первый взгляд, требует серьезного обдумывания ходов на более высоких уровнях.</a:t>
            </a:r>
            <a:endParaRPr lang="ru-RU" sz="23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                     Идея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5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9"/>
            <a:ext cx="5184576" cy="3384375"/>
          </a:xfrm>
          <a:solidFill>
            <a:schemeClr val="bg2"/>
          </a:solidFill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ru-RU" sz="3400" b="1" dirty="0" smtClean="0"/>
              <a:t>Особенности приложения</a:t>
            </a:r>
            <a:r>
              <a:rPr lang="en-US" sz="3400" b="1" dirty="0" smtClean="0"/>
              <a:t>:</a:t>
            </a:r>
            <a:r>
              <a:rPr lang="ru-RU" sz="3400" b="1" dirty="0" smtClean="0"/>
              <a:t> </a:t>
            </a:r>
          </a:p>
          <a:p>
            <a:pPr marL="0" indent="0" algn="ctr">
              <a:buNone/>
            </a:pPr>
            <a:endParaRPr lang="ru-RU" sz="3400" b="1" dirty="0" smtClean="0"/>
          </a:p>
          <a:p>
            <a:pPr algn="just"/>
            <a:r>
              <a:rPr lang="ru-RU" sz="3400" dirty="0" smtClean="0"/>
              <a:t>   Перед началом игры </a:t>
            </a:r>
            <a:r>
              <a:rPr lang="ru-RU" sz="3400" dirty="0" smtClean="0"/>
              <a:t>можно ознакомиться с таблицей результатов. Или сразу </a:t>
            </a:r>
            <a:r>
              <a:rPr lang="ru-RU" sz="3400" dirty="0" smtClean="0"/>
              <a:t>выбрать </a:t>
            </a:r>
            <a:r>
              <a:rPr lang="ru-RU" sz="3400" dirty="0" smtClean="0"/>
              <a:t>уровень сложности.</a:t>
            </a:r>
          </a:p>
          <a:p>
            <a:pPr marL="0" indent="0" algn="just">
              <a:buNone/>
            </a:pPr>
            <a:endParaRPr lang="ru-RU" sz="800" dirty="0" smtClean="0"/>
          </a:p>
          <a:p>
            <a:pPr algn="just"/>
            <a:r>
              <a:rPr lang="ru-RU" sz="3400" dirty="0" smtClean="0"/>
              <a:t>   </a:t>
            </a:r>
            <a:r>
              <a:rPr lang="ru-RU" sz="3400" dirty="0" smtClean="0"/>
              <a:t>Как только запускается выбранный уровень, начинается отсчет времени.</a:t>
            </a:r>
          </a:p>
          <a:p>
            <a:pPr algn="just"/>
            <a:r>
              <a:rPr lang="ru-RU" sz="3400" dirty="0" smtClean="0"/>
              <a:t>  Как только уровень решен, таймер останавливается, выводится поздравление с победой и результат. </a:t>
            </a:r>
          </a:p>
          <a:p>
            <a:pPr algn="just"/>
            <a:r>
              <a:rPr lang="ru-RU" sz="3400" dirty="0" smtClean="0"/>
              <a:t>Если  побит рекорд уровня, появляется  надпись и об этом.</a:t>
            </a:r>
            <a:endParaRPr lang="ru-RU" sz="3400" dirty="0" smtClean="0"/>
          </a:p>
          <a:p>
            <a:pPr algn="just"/>
            <a:r>
              <a:rPr lang="ru-RU" sz="3400" dirty="0"/>
              <a:t> </a:t>
            </a:r>
            <a:r>
              <a:rPr lang="ru-RU" sz="3400" dirty="0" smtClean="0"/>
              <a:t> В таблице результатов выводится время игры, среднее время на данном уровне сложности и рекорд  </a:t>
            </a:r>
            <a:r>
              <a:rPr lang="ru-RU" sz="3400" dirty="0" smtClean="0"/>
              <a:t>уровня</a:t>
            </a:r>
            <a:r>
              <a:rPr lang="ru-RU" sz="3400" dirty="0"/>
              <a:t>.</a:t>
            </a:r>
            <a:endParaRPr lang="ru-RU" sz="3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                Описание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31640" y="5445224"/>
            <a:ext cx="7128792" cy="122413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/>
              <a:t>Технологии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</a:p>
          <a:p>
            <a:pPr marL="0" indent="0" algn="ctr">
              <a:buNone/>
            </a:pPr>
            <a:r>
              <a:rPr lang="en-US" sz="2000" dirty="0" smtClean="0"/>
              <a:t>Sqlite3, choose(random</a:t>
            </a:r>
            <a:r>
              <a:rPr lang="en-US" sz="2000" dirty="0" smtClean="0"/>
              <a:t>);</a:t>
            </a:r>
            <a:r>
              <a:rPr lang="en-US" sz="2000" dirty="0" err="1" smtClean="0"/>
              <a:t>pygame</a:t>
            </a:r>
            <a:r>
              <a:rPr lang="en-US" sz="2000" dirty="0" smtClean="0"/>
              <a:t>;</a:t>
            </a:r>
            <a:r>
              <a:rPr lang="en-US" sz="2000" dirty="0" smtClean="0"/>
              <a:t> sys </a:t>
            </a:r>
            <a:r>
              <a:rPr lang="ru-RU" sz="2000" dirty="0" smtClean="0"/>
              <a:t>и </a:t>
            </a:r>
            <a:r>
              <a:rPr lang="en-US" sz="2000" dirty="0" smtClean="0"/>
              <a:t>datetime.</a:t>
            </a:r>
            <a:endParaRPr lang="ru-RU" sz="20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36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7200800" cy="17281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Выводы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000" dirty="0" smtClean="0"/>
              <a:t>Нам удалось создать игру с несколькими уровнями сложности, с различными эффектами, таймером и с подключенной базой данных с результатами.</a:t>
            </a:r>
            <a:endParaRPr lang="ru-RU" sz="2000" dirty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smtClean="0"/>
              <a:t>              Заключение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71600" y="3861048"/>
            <a:ext cx="7200800" cy="2304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Возможности по доработке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/>
              <a:t>Добавить больше уровни сложности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/>
              <a:t>Добавить возможность выбора фона или формы емкостей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/>
              <a:t>Создать игровую валюту, возможность заработать за прохождение уровня. И тратить на  отмену хода, возврат к началу уровня или покупку дополнительных емкостей.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5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654</TotalTime>
  <Words>175</Words>
  <Application>Microsoft Office PowerPoint</Application>
  <PresentationFormat>Экран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Сортировка цветов</vt:lpstr>
      <vt:lpstr>                     Идея </vt:lpstr>
      <vt:lpstr>                Описание</vt:lpstr>
      <vt:lpstr>             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</dc:title>
  <dc:creator>DK</dc:creator>
  <cp:lastModifiedBy>DK</cp:lastModifiedBy>
  <cp:revision>27</cp:revision>
  <dcterms:created xsi:type="dcterms:W3CDTF">2021-11-10T17:48:57Z</dcterms:created>
  <dcterms:modified xsi:type="dcterms:W3CDTF">2022-01-09T14:20:40Z</dcterms:modified>
</cp:coreProperties>
</file>