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77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02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2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8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52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20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2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8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7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85E4-5EB8-483A-907C-F8316A7069CB}" type="datetimeFigureOut">
              <a:rPr lang="ru-RU" smtClean="0"/>
              <a:t>14.06.2018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3900-C86D-4186-BA9A-130BDF5929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2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627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Derid</dc:creator>
  <cp:lastModifiedBy>Artem Derid</cp:lastModifiedBy>
  <cp:revision>1</cp:revision>
  <dcterms:created xsi:type="dcterms:W3CDTF">2018-06-14T20:54:58Z</dcterms:created>
  <dcterms:modified xsi:type="dcterms:W3CDTF">2018-06-14T20:55:19Z</dcterms:modified>
</cp:coreProperties>
</file>