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DC304CC-EE15-43B8-85F6-FE65A9244DD2}">
          <p14:sldIdLst>
            <p14:sldId id="263"/>
            <p14:sldId id="261"/>
            <p14:sldId id="259"/>
            <p14:sldId id="257"/>
            <p14:sldId id="258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85E4-5EB8-483A-907C-F8316A7069CB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898"/>
            <a:ext cx="10515600" cy="20347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b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РАДИОЭЛЕКТРОНИКИ</a:t>
            </a:r>
            <a:b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99718"/>
            <a:ext cx="10515600" cy="2125364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/>
              <a:t>Библиотека для межсетевого связывания микросервисов для платформы .Net core</a:t>
            </a:r>
            <a:endParaRPr lang="ru-RU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Дерид Артем Александрович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40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93487"/>
              </p:ext>
            </p:extLst>
          </p:nvPr>
        </p:nvGraphicFramePr>
        <p:xfrm>
          <a:off x="207404" y="125027"/>
          <a:ext cx="8768381" cy="61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04" y="125027"/>
                        <a:ext cx="8768381" cy="61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34659"/>
              </p:ext>
            </p:extLst>
          </p:nvPr>
        </p:nvGraphicFramePr>
        <p:xfrm>
          <a:off x="8939512" y="5258885"/>
          <a:ext cx="3252488" cy="113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Acrobat Document" r:id="rId5" imgW="5390707" imgH="1885596" progId="AcroExch.Document.DC">
                  <p:embed/>
                </p:oleObj>
              </mc:Choice>
              <mc:Fallback>
                <p:oleObj name="Acrobat Document" r:id="rId5" imgW="5390707" imgH="1885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9512" y="5258885"/>
                        <a:ext cx="3252488" cy="1137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53313"/>
              </p:ext>
            </p:extLst>
          </p:nvPr>
        </p:nvGraphicFramePr>
        <p:xfrm>
          <a:off x="5547508" y="165557"/>
          <a:ext cx="4602537" cy="651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16039746" imgH="22707227" progId="AcroExch.Document.DC">
                  <p:embed/>
                </p:oleObj>
              </mc:Choice>
              <mc:Fallback>
                <p:oleObj name="Acrobat Document" r:id="rId3" imgW="16039746" imgH="227072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7508" y="165557"/>
                        <a:ext cx="4602537" cy="6515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3460" y="3238556"/>
            <a:ext cx="38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работы анализатора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5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587608"/>
              </p:ext>
            </p:extLst>
          </p:nvPr>
        </p:nvGraphicFramePr>
        <p:xfrm>
          <a:off x="4024439" y="438448"/>
          <a:ext cx="4613191" cy="641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16039746" imgH="22707227" progId="AcroExch.Document.DC">
                  <p:embed/>
                </p:oleObj>
              </mc:Choice>
              <mc:Fallback>
                <p:oleObj name="Acrobat Document" r:id="rId3" imgW="16039746" imgH="227072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4439" y="438448"/>
                        <a:ext cx="4613191" cy="641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4474" y="69116"/>
            <a:ext cx="671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подключения внутренний и внешней части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90210"/>
              </p:ext>
            </p:extLst>
          </p:nvPr>
        </p:nvGraphicFramePr>
        <p:xfrm>
          <a:off x="1749379" y="486572"/>
          <a:ext cx="9020433" cy="63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379" y="486572"/>
                        <a:ext cx="9020433" cy="637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4255" y="193440"/>
            <a:ext cx="459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отправки и получения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3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5689"/>
              </p:ext>
            </p:extLst>
          </p:nvPr>
        </p:nvGraphicFramePr>
        <p:xfrm>
          <a:off x="166214" y="148103"/>
          <a:ext cx="8839202" cy="62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14" y="148103"/>
                        <a:ext cx="8839202" cy="624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24413"/>
              </p:ext>
            </p:extLst>
          </p:nvPr>
        </p:nvGraphicFramePr>
        <p:xfrm>
          <a:off x="9005416" y="5277357"/>
          <a:ext cx="3186584" cy="124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Acrobat Document" r:id="rId5" imgW="5533715" imgH="2161861" progId="AcroExch.Document.DC">
                  <p:embed/>
                </p:oleObj>
              </mc:Choice>
              <mc:Fallback>
                <p:oleObj name="Acrobat Document" r:id="rId5" imgW="5533715" imgH="216186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5416" y="5277357"/>
                        <a:ext cx="3186584" cy="124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39649"/>
              </p:ext>
            </p:extLst>
          </p:nvPr>
        </p:nvGraphicFramePr>
        <p:xfrm>
          <a:off x="314496" y="240356"/>
          <a:ext cx="8780077" cy="620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96" y="240356"/>
                        <a:ext cx="8780077" cy="6201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08279"/>
              </p:ext>
            </p:extLst>
          </p:nvPr>
        </p:nvGraphicFramePr>
        <p:xfrm>
          <a:off x="8997177" y="5156335"/>
          <a:ext cx="3194823" cy="108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Acrobat Document" r:id="rId5" imgW="5314684" imgH="1809239" progId="AcroExch.Document.DC">
                  <p:embed/>
                </p:oleObj>
              </mc:Choice>
              <mc:Fallback>
                <p:oleObj name="Acrobat Document" r:id="rId5" imgW="5314684" imgH="18092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7177" y="5156335"/>
                        <a:ext cx="3194823" cy="1087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22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Adobe Acrobat Document</vt:lpstr>
      <vt:lpstr>Министерство образования Республики Беларусь   Учреждение образования БЕЛОРУССКИЙ ГОСУДАРСТВЕННЫЙ УНИВЕРСИТЕТ ИНФОРМАТИКИ И РАДИОЭЛЕКТРОНИКИ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Derid</dc:creator>
  <cp:lastModifiedBy>Artem Derid</cp:lastModifiedBy>
  <cp:revision>11</cp:revision>
  <dcterms:created xsi:type="dcterms:W3CDTF">2018-06-14T20:54:58Z</dcterms:created>
  <dcterms:modified xsi:type="dcterms:W3CDTF">2018-06-17T20:17:38Z</dcterms:modified>
</cp:coreProperties>
</file>