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4" r:id="rId4"/>
    <p:sldId id="259" r:id="rId5"/>
    <p:sldId id="25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DC304CC-EE15-43B8-85F6-FE65A9244DD2}">
          <p14:sldIdLst>
            <p14:sldId id="263"/>
            <p14:sldId id="261"/>
            <p14:sldId id="264"/>
            <p14:sldId id="259"/>
            <p14:sldId id="257"/>
            <p14:sldId id="258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1B971-5A92-4C7B-A417-6964BC1D51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8C47DEB-6F22-42FD-BD41-46B65BA8AAD0}">
      <dgm:prSet phldrT="[Текст]"/>
      <dgm:spPr/>
      <dgm:t>
        <a:bodyPr/>
        <a:lstStyle/>
        <a:p>
          <a:r>
            <a:rPr lang="ru-RU" dirty="0" smtClean="0"/>
            <a:t>Анализатор типов</a:t>
          </a:r>
          <a:endParaRPr lang="ru-RU" dirty="0"/>
        </a:p>
      </dgm:t>
    </dgm:pt>
    <dgm:pt modelId="{D6E71DCA-598C-4589-A17E-64894ECC73A6}" type="parTrans" cxnId="{D4D4D4AD-675C-4647-8E79-8F64B537AEA2}">
      <dgm:prSet/>
      <dgm:spPr/>
      <dgm:t>
        <a:bodyPr/>
        <a:lstStyle/>
        <a:p>
          <a:endParaRPr lang="ru-RU"/>
        </a:p>
      </dgm:t>
    </dgm:pt>
    <dgm:pt modelId="{B68270C3-8587-4E4F-AE07-58D72052BD8A}" type="sibTrans" cxnId="{D4D4D4AD-675C-4647-8E79-8F64B537AEA2}">
      <dgm:prSet/>
      <dgm:spPr/>
      <dgm:t>
        <a:bodyPr/>
        <a:lstStyle/>
        <a:p>
          <a:endParaRPr lang="ru-RU"/>
        </a:p>
      </dgm:t>
    </dgm:pt>
    <dgm:pt modelId="{795A1E94-5999-4B02-A138-9A4FE522C0AD}">
      <dgm:prSet phldrT="[Текст]"/>
      <dgm:spPr/>
      <dgm:t>
        <a:bodyPr/>
        <a:lstStyle/>
        <a:p>
          <a:r>
            <a:rPr lang="ru-RU" dirty="0" smtClean="0"/>
            <a:t>Шина канала связи</a:t>
          </a:r>
          <a:endParaRPr lang="ru-RU" dirty="0"/>
        </a:p>
      </dgm:t>
    </dgm:pt>
    <dgm:pt modelId="{B8DC7EFD-B55A-4635-BC32-EE034F476425}" type="parTrans" cxnId="{F5AA8D33-7FA9-4887-B41B-996377330BF4}">
      <dgm:prSet/>
      <dgm:spPr/>
      <dgm:t>
        <a:bodyPr/>
        <a:lstStyle/>
        <a:p>
          <a:endParaRPr lang="ru-RU"/>
        </a:p>
      </dgm:t>
    </dgm:pt>
    <dgm:pt modelId="{BF0E1589-4FDB-4339-AA0F-DE0E36AC1C21}" type="sibTrans" cxnId="{F5AA8D33-7FA9-4887-B41B-996377330BF4}">
      <dgm:prSet/>
      <dgm:spPr/>
      <dgm:t>
        <a:bodyPr/>
        <a:lstStyle/>
        <a:p>
          <a:endParaRPr lang="ru-RU"/>
        </a:p>
      </dgm:t>
    </dgm:pt>
    <dgm:pt modelId="{F2607134-B9EA-45D1-80F1-ADF92357335D}">
      <dgm:prSet phldrT="[Текст]"/>
      <dgm:spPr/>
      <dgm:t>
        <a:bodyPr/>
        <a:lstStyle/>
        <a:p>
          <a:r>
            <a:rPr lang="ru-RU" dirty="0" smtClean="0"/>
            <a:t>Инструменты</a:t>
          </a:r>
        </a:p>
        <a:p>
          <a:r>
            <a:rPr lang="ru-RU" dirty="0" smtClean="0"/>
            <a:t>соединения</a:t>
          </a:r>
          <a:endParaRPr lang="ru-RU" dirty="0"/>
        </a:p>
      </dgm:t>
    </dgm:pt>
    <dgm:pt modelId="{768A1D10-36C9-45D9-9C68-E45BF4DFDCD9}" type="parTrans" cxnId="{4572966F-CF12-4278-9068-FE0C0BAC9C62}">
      <dgm:prSet/>
      <dgm:spPr/>
      <dgm:t>
        <a:bodyPr/>
        <a:lstStyle/>
        <a:p>
          <a:endParaRPr lang="ru-RU"/>
        </a:p>
      </dgm:t>
    </dgm:pt>
    <dgm:pt modelId="{E5276D29-26B6-4584-BF3B-D38A6B3D2739}" type="sibTrans" cxnId="{4572966F-CF12-4278-9068-FE0C0BAC9C62}">
      <dgm:prSet/>
      <dgm:spPr/>
      <dgm:t>
        <a:bodyPr/>
        <a:lstStyle/>
        <a:p>
          <a:endParaRPr lang="ru-RU"/>
        </a:p>
      </dgm:t>
    </dgm:pt>
    <dgm:pt modelId="{370A59CD-C2DC-4862-94DD-3960573CC28B}" type="pres">
      <dgm:prSet presAssocID="{B3D1B971-5A92-4C7B-A417-6964BC1D51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8BBF434-EBD7-4E73-8D5C-63CAE987C759}" type="pres">
      <dgm:prSet presAssocID="{B8C47DEB-6F22-42FD-BD41-46B65BA8AAD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8E6AE9-E0FE-48C6-A778-F32D41D3B551}" type="pres">
      <dgm:prSet presAssocID="{B68270C3-8587-4E4F-AE07-58D72052BD8A}" presName="sibTrans" presStyleCnt="0"/>
      <dgm:spPr/>
    </dgm:pt>
    <dgm:pt modelId="{CD47687D-4ADA-4D03-A9EF-4301797CD455}" type="pres">
      <dgm:prSet presAssocID="{795A1E94-5999-4B02-A138-9A4FE522C0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19F543-1B36-4554-B226-9FF007D35B43}" type="pres">
      <dgm:prSet presAssocID="{BF0E1589-4FDB-4339-AA0F-DE0E36AC1C21}" presName="sibTrans" presStyleCnt="0"/>
      <dgm:spPr/>
    </dgm:pt>
    <dgm:pt modelId="{FCD51921-FACD-4B2E-AA20-7B8035D15EB5}" type="pres">
      <dgm:prSet presAssocID="{F2607134-B9EA-45D1-80F1-ADF92357335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D19B705-8B65-4C3A-95F1-DBDACAA3AD92}" type="presOf" srcId="{795A1E94-5999-4B02-A138-9A4FE522C0AD}" destId="{CD47687D-4ADA-4D03-A9EF-4301797CD455}" srcOrd="0" destOrd="0" presId="urn:microsoft.com/office/officeart/2005/8/layout/default"/>
    <dgm:cxn modelId="{D4D4D4AD-675C-4647-8E79-8F64B537AEA2}" srcId="{B3D1B971-5A92-4C7B-A417-6964BC1D5161}" destId="{B8C47DEB-6F22-42FD-BD41-46B65BA8AAD0}" srcOrd="0" destOrd="0" parTransId="{D6E71DCA-598C-4589-A17E-64894ECC73A6}" sibTransId="{B68270C3-8587-4E4F-AE07-58D72052BD8A}"/>
    <dgm:cxn modelId="{62FDC90E-25D9-4A97-B116-04EC74F71800}" type="presOf" srcId="{B8C47DEB-6F22-42FD-BD41-46B65BA8AAD0}" destId="{38BBF434-EBD7-4E73-8D5C-63CAE987C759}" srcOrd="0" destOrd="0" presId="urn:microsoft.com/office/officeart/2005/8/layout/default"/>
    <dgm:cxn modelId="{06D1F47F-BE07-4AAA-AE14-0E0A9BA45394}" type="presOf" srcId="{B3D1B971-5A92-4C7B-A417-6964BC1D5161}" destId="{370A59CD-C2DC-4862-94DD-3960573CC28B}" srcOrd="0" destOrd="0" presId="urn:microsoft.com/office/officeart/2005/8/layout/default"/>
    <dgm:cxn modelId="{454586DF-59FC-4821-8496-67B165D57FA4}" type="presOf" srcId="{F2607134-B9EA-45D1-80F1-ADF92357335D}" destId="{FCD51921-FACD-4B2E-AA20-7B8035D15EB5}" srcOrd="0" destOrd="0" presId="urn:microsoft.com/office/officeart/2005/8/layout/default"/>
    <dgm:cxn modelId="{4572966F-CF12-4278-9068-FE0C0BAC9C62}" srcId="{B3D1B971-5A92-4C7B-A417-6964BC1D5161}" destId="{F2607134-B9EA-45D1-80F1-ADF92357335D}" srcOrd="2" destOrd="0" parTransId="{768A1D10-36C9-45D9-9C68-E45BF4DFDCD9}" sibTransId="{E5276D29-26B6-4584-BF3B-D38A6B3D2739}"/>
    <dgm:cxn modelId="{F5AA8D33-7FA9-4887-B41B-996377330BF4}" srcId="{B3D1B971-5A92-4C7B-A417-6964BC1D5161}" destId="{795A1E94-5999-4B02-A138-9A4FE522C0AD}" srcOrd="1" destOrd="0" parTransId="{B8DC7EFD-B55A-4635-BC32-EE034F476425}" sibTransId="{BF0E1589-4FDB-4339-AA0F-DE0E36AC1C21}"/>
    <dgm:cxn modelId="{D85B0D09-E22F-440E-9F55-CAA72F31F517}" type="presParOf" srcId="{370A59CD-C2DC-4862-94DD-3960573CC28B}" destId="{38BBF434-EBD7-4E73-8D5C-63CAE987C759}" srcOrd="0" destOrd="0" presId="urn:microsoft.com/office/officeart/2005/8/layout/default"/>
    <dgm:cxn modelId="{17D2F6AB-3AC2-4D7C-9ABA-8831CCCFBBA9}" type="presParOf" srcId="{370A59CD-C2DC-4862-94DD-3960573CC28B}" destId="{498E6AE9-E0FE-48C6-A778-F32D41D3B551}" srcOrd="1" destOrd="0" presId="urn:microsoft.com/office/officeart/2005/8/layout/default"/>
    <dgm:cxn modelId="{F2366232-3613-4263-9D2B-39FBE2493374}" type="presParOf" srcId="{370A59CD-C2DC-4862-94DD-3960573CC28B}" destId="{CD47687D-4ADA-4D03-A9EF-4301797CD455}" srcOrd="2" destOrd="0" presId="urn:microsoft.com/office/officeart/2005/8/layout/default"/>
    <dgm:cxn modelId="{571644C2-B370-49E6-9C0C-A1C3A1F16165}" type="presParOf" srcId="{370A59CD-C2DC-4862-94DD-3960573CC28B}" destId="{ED19F543-1B36-4554-B226-9FF007D35B43}" srcOrd="3" destOrd="0" presId="urn:microsoft.com/office/officeart/2005/8/layout/default"/>
    <dgm:cxn modelId="{61E69D91-5FC2-4F60-A7B1-825F3C349517}" type="presParOf" srcId="{370A59CD-C2DC-4862-94DD-3960573CC28B}" destId="{FCD51921-FACD-4B2E-AA20-7B8035D15EB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BF434-EBD7-4E73-8D5C-63CAE987C759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 smtClean="0"/>
            <a:t>Анализатор типов</a:t>
          </a:r>
          <a:endParaRPr lang="ru-RU" sz="4100" kern="1200" dirty="0"/>
        </a:p>
      </dsp:txBody>
      <dsp:txXfrm>
        <a:off x="1748064" y="2975"/>
        <a:ext cx="3342605" cy="2005563"/>
      </dsp:txXfrm>
    </dsp:sp>
    <dsp:sp modelId="{CD47687D-4ADA-4D03-A9EF-4301797CD455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 smtClean="0"/>
            <a:t>Шина канала связи</a:t>
          </a:r>
          <a:endParaRPr lang="ru-RU" sz="4100" kern="1200" dirty="0"/>
        </a:p>
      </dsp:txBody>
      <dsp:txXfrm>
        <a:off x="5424930" y="2975"/>
        <a:ext cx="3342605" cy="2005563"/>
      </dsp:txXfrm>
    </dsp:sp>
    <dsp:sp modelId="{FCD51921-FACD-4B2E-AA20-7B8035D15EB5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 smtClean="0"/>
            <a:t>Инструменты</a:t>
          </a:r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 smtClean="0"/>
            <a:t>соединения</a:t>
          </a:r>
          <a:endParaRPr lang="ru-RU" sz="4100" kern="1200" dirty="0"/>
        </a:p>
      </dsp:txBody>
      <dsp:txXfrm>
        <a:off x="3586497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77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02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2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8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52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0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2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8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7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85E4-5EB8-483A-907C-F8316A7069CB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2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8898"/>
            <a:ext cx="10515600" cy="203474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br>
              <a:rPr lang="ru-RU" sz="2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РАДИОЭЛЕКТРОНИКИ</a:t>
            </a:r>
            <a:br>
              <a:rPr lang="ru-RU" sz="24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99718"/>
            <a:ext cx="10515600" cy="2125364"/>
          </a:xfrm>
        </p:spPr>
        <p:txBody>
          <a:bodyPr/>
          <a:lstStyle/>
          <a:p>
            <a:pPr marL="0" indent="0" algn="ctr">
              <a:buNone/>
            </a:pPr>
            <a:r>
              <a:rPr lang="ru-RU" b="1" cap="small" dirty="0"/>
              <a:t>Библиотека для межсетевого связывания микросервисов для платформы .Net core</a:t>
            </a:r>
            <a:endParaRPr lang="ru-RU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Дерид Артем Александрович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4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93487"/>
              </p:ext>
            </p:extLst>
          </p:nvPr>
        </p:nvGraphicFramePr>
        <p:xfrm>
          <a:off x="207404" y="125027"/>
          <a:ext cx="8768381" cy="61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Acrobat Document" r:id="rId3" imgW="22707423" imgH="16039766" progId="AcroExch.Document.DC">
                  <p:embed/>
                </p:oleObj>
              </mc:Choice>
              <mc:Fallback>
                <p:oleObj name="Acrobat Document" r:id="rId3" imgW="22707423" imgH="16039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404" y="125027"/>
                        <a:ext cx="8768381" cy="619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34659"/>
              </p:ext>
            </p:extLst>
          </p:nvPr>
        </p:nvGraphicFramePr>
        <p:xfrm>
          <a:off x="8939512" y="5258885"/>
          <a:ext cx="3252488" cy="1137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Acrobat Document" r:id="rId5" imgW="5390707" imgH="1885596" progId="AcroExch.Document.DC">
                  <p:embed/>
                </p:oleObj>
              </mc:Choice>
              <mc:Fallback>
                <p:oleObj name="Acrobat Document" r:id="rId5" imgW="5390707" imgH="1885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9512" y="5258885"/>
                        <a:ext cx="3252488" cy="1137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3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9458" y="332174"/>
            <a:ext cx="6653084" cy="1325563"/>
          </a:xfrm>
        </p:spPr>
        <p:txBody>
          <a:bodyPr/>
          <a:lstStyle/>
          <a:p>
            <a:r>
              <a:rPr lang="ru-RU" dirty="0" smtClean="0"/>
              <a:t>Основные модули системы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2157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0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53313"/>
              </p:ext>
            </p:extLst>
          </p:nvPr>
        </p:nvGraphicFramePr>
        <p:xfrm>
          <a:off x="5547508" y="165557"/>
          <a:ext cx="4602537" cy="6515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Acrobat Document" r:id="rId3" imgW="16039746" imgH="22707227" progId="AcroExch.Document.DC">
                  <p:embed/>
                </p:oleObj>
              </mc:Choice>
              <mc:Fallback>
                <p:oleObj name="Acrobat Document" r:id="rId3" imgW="16039746" imgH="2270722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7508" y="165557"/>
                        <a:ext cx="4602537" cy="6515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3460" y="3238556"/>
            <a:ext cx="380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работы анализатора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587608"/>
              </p:ext>
            </p:extLst>
          </p:nvPr>
        </p:nvGraphicFramePr>
        <p:xfrm>
          <a:off x="4024439" y="438448"/>
          <a:ext cx="4613191" cy="641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3" imgW="16039746" imgH="22707227" progId="AcroExch.Document.DC">
                  <p:embed/>
                </p:oleObj>
              </mc:Choice>
              <mc:Fallback>
                <p:oleObj name="Acrobat Document" r:id="rId3" imgW="16039746" imgH="2270722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4439" y="438448"/>
                        <a:ext cx="4613191" cy="6419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74474" y="69116"/>
            <a:ext cx="671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подключения внутренний и внешней части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3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90210"/>
              </p:ext>
            </p:extLst>
          </p:nvPr>
        </p:nvGraphicFramePr>
        <p:xfrm>
          <a:off x="1749379" y="486572"/>
          <a:ext cx="9020433" cy="637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Acrobat Document" r:id="rId3" imgW="22707423" imgH="16039766" progId="AcroExch.Document.DC">
                  <p:embed/>
                </p:oleObj>
              </mc:Choice>
              <mc:Fallback>
                <p:oleObj name="Acrobat Document" r:id="rId3" imgW="22707423" imgH="16039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9379" y="486572"/>
                        <a:ext cx="9020433" cy="637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4255" y="193440"/>
            <a:ext cx="459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отправки и получения сообщений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3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5689"/>
              </p:ext>
            </p:extLst>
          </p:nvPr>
        </p:nvGraphicFramePr>
        <p:xfrm>
          <a:off x="166214" y="148103"/>
          <a:ext cx="8839202" cy="624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Acrobat Document" r:id="rId3" imgW="22707423" imgH="16039766" progId="AcroExch.Document.DC">
                  <p:embed/>
                </p:oleObj>
              </mc:Choice>
              <mc:Fallback>
                <p:oleObj name="Acrobat Document" r:id="rId3" imgW="22707423" imgH="16039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214" y="148103"/>
                        <a:ext cx="8839202" cy="624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24413"/>
              </p:ext>
            </p:extLst>
          </p:nvPr>
        </p:nvGraphicFramePr>
        <p:xfrm>
          <a:off x="9005416" y="5277357"/>
          <a:ext cx="3186584" cy="124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Acrobat Document" r:id="rId5" imgW="5533715" imgH="2161861" progId="AcroExch.Document.DC">
                  <p:embed/>
                </p:oleObj>
              </mc:Choice>
              <mc:Fallback>
                <p:oleObj name="Acrobat Document" r:id="rId5" imgW="5533715" imgH="216186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5416" y="5277357"/>
                        <a:ext cx="3186584" cy="1245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8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39649"/>
              </p:ext>
            </p:extLst>
          </p:nvPr>
        </p:nvGraphicFramePr>
        <p:xfrm>
          <a:off x="314496" y="240356"/>
          <a:ext cx="8780077" cy="620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Acrobat Document" r:id="rId3" imgW="22707423" imgH="16039766" progId="AcroExch.Document.DC">
                  <p:embed/>
                </p:oleObj>
              </mc:Choice>
              <mc:Fallback>
                <p:oleObj name="Acrobat Document" r:id="rId3" imgW="22707423" imgH="16039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496" y="240356"/>
                        <a:ext cx="8780077" cy="6201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08279"/>
              </p:ext>
            </p:extLst>
          </p:nvPr>
        </p:nvGraphicFramePr>
        <p:xfrm>
          <a:off x="8997177" y="5156335"/>
          <a:ext cx="3194823" cy="108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Acrobat Document" r:id="rId5" imgW="5314684" imgH="1809239" progId="AcroExch.Document.DC">
                  <p:embed/>
                </p:oleObj>
              </mc:Choice>
              <mc:Fallback>
                <p:oleObj name="Acrobat Document" r:id="rId5" imgW="5314684" imgH="18092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7177" y="5156335"/>
                        <a:ext cx="3194823" cy="1087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43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Acrobat Document</vt:lpstr>
      <vt:lpstr>Министерство образования Республики Беларусь   Учреждение образования БЕЛОРУССКИЙ ГОСУДАРСТВЕННЫЙ УНИВЕРСИТЕТ ИНФОРМАТИКИ И РАДИОЭЛЕКТРОНИКИ </vt:lpstr>
      <vt:lpstr>Презентация PowerPoint</vt:lpstr>
      <vt:lpstr>Основные модули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Derid</dc:creator>
  <cp:lastModifiedBy>Artem Derid</cp:lastModifiedBy>
  <cp:revision>16</cp:revision>
  <dcterms:created xsi:type="dcterms:W3CDTF">2018-06-14T20:54:58Z</dcterms:created>
  <dcterms:modified xsi:type="dcterms:W3CDTF">2018-06-19T05:36:24Z</dcterms:modified>
</cp:coreProperties>
</file>