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nduitapp.progmasters.hu:1667/#/" TargetMode="External"/><Relationship Id="rId7" Type="http://schemas.openxmlformats.org/officeDocument/2006/relationships/hyperlink" Target="https://temadamhun.github.io/conduit/" TargetMode="External"/><Relationship Id="rId2" Type="http://schemas.openxmlformats.org/officeDocument/2006/relationships/hyperlink" Target="https://github.com/temadamhun/conduit/tree/master/test_condu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madamhun/conduit/blob/master/docs/tesztremek__temesvari_adam_beadand%C3%B3.docx" TargetMode="External"/><Relationship Id="rId5" Type="http://schemas.openxmlformats.org/officeDocument/2006/relationships/hyperlink" Target="https://github.com/temadamhun/conduit" TargetMode="External"/><Relationship Id="rId4" Type="http://schemas.openxmlformats.org/officeDocument/2006/relationships/hyperlink" Target="http://localhost:1667/#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883502"/>
            <a:ext cx="7766936" cy="1646302"/>
          </a:xfrm>
        </p:spPr>
        <p:txBody>
          <a:bodyPr/>
          <a:lstStyle/>
          <a:p>
            <a:pPr algn="ctr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VIZSGAREMEK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sz="2800" dirty="0" smtClean="0"/>
              <a:t>CONDUIT </a:t>
            </a:r>
            <a:br>
              <a:rPr lang="hu-HU" sz="2800" dirty="0" smtClean="0"/>
            </a:br>
            <a:r>
              <a:rPr lang="hu-HU" sz="2800" dirty="0" smtClean="0"/>
              <a:t>Egy webalapú blogalkalmazás tesztelése</a:t>
            </a:r>
            <a:br>
              <a:rPr lang="hu-HU" sz="2800" dirty="0" smtClean="0"/>
            </a:br>
            <a:r>
              <a:rPr lang="hu-HU" sz="2400" dirty="0" smtClean="0"/>
              <a:t/>
            </a:r>
            <a:br>
              <a:rPr lang="hu-HU" sz="2400" dirty="0" smtClean="0"/>
            </a:b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529804"/>
            <a:ext cx="7766936" cy="1557487"/>
          </a:xfrm>
        </p:spPr>
        <p:txBody>
          <a:bodyPr>
            <a:normAutofit fontScale="92500" lnSpcReduction="20000"/>
          </a:bodyPr>
          <a:lstStyle/>
          <a:p>
            <a:pPr algn="ctr"/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Temesvári Ádám</a:t>
            </a:r>
            <a:br>
              <a:rPr lang="hu-HU" dirty="0" smtClean="0"/>
            </a:br>
            <a:r>
              <a:rPr lang="hu-HU" dirty="0" smtClean="0"/>
              <a:t>Junior automata tesztelő</a:t>
            </a:r>
          </a:p>
          <a:p>
            <a:pPr algn="ctr"/>
            <a:r>
              <a:rPr lang="hu-HU" dirty="0" smtClean="0"/>
              <a:t>2021. Szeptember 6.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07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000" dirty="0" smtClean="0"/>
              <a:t>Elérések</a:t>
            </a:r>
            <a:endParaRPr lang="hu-HU" sz="3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334482"/>
          </a:xfrm>
        </p:spPr>
        <p:txBody>
          <a:bodyPr>
            <a:normAutofit/>
          </a:bodyPr>
          <a:lstStyle/>
          <a:p>
            <a:r>
              <a:rPr lang="hu-HU" dirty="0" smtClean="0"/>
              <a:t>Tesztek forráskódja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github.com/temadamhun/conduit/tree/master/test_conduit</a:t>
            </a:r>
            <a:r>
              <a:rPr lang="hu-HU" dirty="0" smtClean="0"/>
              <a:t> </a:t>
            </a:r>
          </a:p>
          <a:p>
            <a:r>
              <a:rPr lang="hu-HU" dirty="0" smtClean="0"/>
              <a:t>Alkalmazás elérése</a:t>
            </a:r>
            <a:r>
              <a:rPr lang="hu-HU" dirty="0"/>
              <a:t>: </a:t>
            </a:r>
            <a:r>
              <a:rPr lang="hu-HU" dirty="0">
                <a:hlinkClick r:id="rId3"/>
              </a:rPr>
              <a:t>http://conduitapp.progmasters.hu:1667</a:t>
            </a:r>
            <a:r>
              <a:rPr lang="hu-HU" dirty="0" smtClean="0">
                <a:hlinkClick r:id="rId3"/>
              </a:rPr>
              <a:t>/#/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	lokális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http://localhost:1667</a:t>
            </a:r>
            <a:r>
              <a:rPr lang="hu-HU" dirty="0" smtClean="0">
                <a:hlinkClick r:id="rId4"/>
              </a:rPr>
              <a:t>/#/</a:t>
            </a:r>
            <a:r>
              <a:rPr lang="hu-HU" dirty="0" smtClean="0"/>
              <a:t> </a:t>
            </a:r>
          </a:p>
          <a:p>
            <a:r>
              <a:rPr lang="hu-HU" dirty="0" smtClean="0"/>
              <a:t>Alkalmazás </a:t>
            </a:r>
            <a:r>
              <a:rPr lang="hu-HU" dirty="0" err="1" smtClean="0"/>
              <a:t>repository</a:t>
            </a:r>
            <a:r>
              <a:rPr lang="hu-HU" dirty="0" smtClean="0"/>
              <a:t>: </a:t>
            </a: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github.com/temadamhun/conduit</a:t>
            </a:r>
            <a:r>
              <a:rPr lang="hu-HU" dirty="0" smtClean="0"/>
              <a:t> </a:t>
            </a:r>
          </a:p>
          <a:p>
            <a:r>
              <a:rPr lang="hu-HU" dirty="0" smtClean="0"/>
              <a:t>Manuális </a:t>
            </a:r>
            <a:r>
              <a:rPr lang="hu-HU" dirty="0"/>
              <a:t>tesztjegyzőkönyv: </a:t>
            </a:r>
            <a:r>
              <a:rPr lang="hu-HU" dirty="0">
                <a:hlinkClick r:id="rId6"/>
              </a:rPr>
              <a:t>https://github.com/temadamhun/conduit/blob/master/docs/tesztremek__</a:t>
            </a:r>
            <a:r>
              <a:rPr lang="hu-HU" dirty="0" smtClean="0">
                <a:hlinkClick r:id="rId6"/>
              </a:rPr>
              <a:t>temesvari_adam_beadand%C3%B3.docx</a:t>
            </a:r>
            <a:r>
              <a:rPr lang="hu-HU" dirty="0" smtClean="0"/>
              <a:t> </a:t>
            </a:r>
          </a:p>
          <a:p>
            <a:r>
              <a:rPr lang="hu-HU" dirty="0" smtClean="0"/>
              <a:t>Automatizált vezetői tesztjelentés (</a:t>
            </a:r>
            <a:r>
              <a:rPr lang="hu-HU" dirty="0" err="1" smtClean="0"/>
              <a:t>Allure</a:t>
            </a:r>
            <a:r>
              <a:rPr lang="hu-HU" dirty="0"/>
              <a:t> </a:t>
            </a:r>
            <a:r>
              <a:rPr lang="hu-HU" dirty="0" err="1" smtClean="0"/>
              <a:t>report</a:t>
            </a:r>
            <a:r>
              <a:rPr lang="hu-HU" dirty="0"/>
              <a:t>): </a:t>
            </a:r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temadamhun.github.io/conduit/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49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>
            <a:normAutofit/>
          </a:bodyPr>
          <a:lstStyle/>
          <a:p>
            <a:r>
              <a:rPr lang="hu-HU" sz="3000" dirty="0" smtClean="0"/>
              <a:t>Conduit alkalmazás</a:t>
            </a:r>
            <a:endParaRPr lang="hu-HU" sz="30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35" y="1463040"/>
            <a:ext cx="9016080" cy="45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4652" y="365760"/>
            <a:ext cx="8596668" cy="461554"/>
          </a:xfrm>
        </p:spPr>
        <p:txBody>
          <a:bodyPr>
            <a:noAutofit/>
          </a:bodyPr>
          <a:lstStyle/>
          <a:p>
            <a:r>
              <a:rPr lang="hu-HU" sz="3000" dirty="0" smtClean="0"/>
              <a:t>Automatizált tesztek</a:t>
            </a:r>
            <a:endParaRPr lang="hu-HU" sz="3000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133021"/>
              </p:ext>
            </p:extLst>
          </p:nvPr>
        </p:nvGraphicFramePr>
        <p:xfrm>
          <a:off x="564653" y="1071155"/>
          <a:ext cx="8335508" cy="55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84">
                  <a:extLst>
                    <a:ext uri="{9D8B030D-6E8A-4147-A177-3AD203B41FA5}">
                      <a16:colId xmlns:a16="http://schemas.microsoft.com/office/drawing/2014/main" val="3590549890"/>
                    </a:ext>
                  </a:extLst>
                </a:gridCol>
                <a:gridCol w="2980703">
                  <a:extLst>
                    <a:ext uri="{9D8B030D-6E8A-4147-A177-3AD203B41FA5}">
                      <a16:colId xmlns:a16="http://schemas.microsoft.com/office/drawing/2014/main" val="292676332"/>
                    </a:ext>
                  </a:extLst>
                </a:gridCol>
                <a:gridCol w="4256121">
                  <a:extLst>
                    <a:ext uri="{9D8B030D-6E8A-4147-A177-3AD203B41FA5}">
                      <a16:colId xmlns:a16="http://schemas.microsoft.com/office/drawing/2014/main" val="2596954704"/>
                    </a:ext>
                  </a:extLst>
                </a:gridCol>
              </a:tblGrid>
              <a:tr h="436952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Sorszám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Eljárás név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Funkció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73455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test_regisztracio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Új</a:t>
                      </a:r>
                      <a:r>
                        <a:rPr lang="hu-HU" sz="1600" baseline="0" dirty="0" smtClean="0"/>
                        <a:t> felhasználó regisztrációja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51537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test_login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Felhasználó</a:t>
                      </a:r>
                      <a:r>
                        <a:rPr lang="hu-HU" sz="1600" baseline="0" dirty="0" smtClean="0"/>
                        <a:t> belépése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93370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test_accept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Adatvédelmi nyilatkozat</a:t>
                      </a:r>
                      <a:r>
                        <a:rPr lang="hu-HU" sz="1600" baseline="0" dirty="0" smtClean="0"/>
                        <a:t> elfogadása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05241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4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test_new_article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Új blogposzt</a:t>
                      </a:r>
                      <a:r>
                        <a:rPr lang="hu-HU" sz="1600" baseline="0" dirty="0" smtClean="0"/>
                        <a:t> létrehozása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98586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5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test_modify_article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Blogposzt</a:t>
                      </a:r>
                      <a:r>
                        <a:rPr lang="hu-HU" sz="1600" baseline="0" dirty="0" smtClean="0"/>
                        <a:t> módosítása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82122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6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test_listazas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aseline="0" dirty="0" smtClean="0"/>
                        <a:t>Tag alapú </a:t>
                      </a:r>
                      <a:r>
                        <a:rPr lang="hu-HU" sz="1600" baseline="0" dirty="0" err="1" smtClean="0"/>
                        <a:t>listázása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13463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7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test_delete_article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Blogposzt törlése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6262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8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test_lapozas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Oldalak lapozása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926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9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test_adatok_mentese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Blogposztok</a:t>
                      </a:r>
                      <a:r>
                        <a:rPr lang="hu-HU" sz="1600" baseline="0" dirty="0" smtClean="0"/>
                        <a:t> címének lementése fájlba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22037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10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test_new_article_from_file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Blogposztok létrehozása</a:t>
                      </a:r>
                      <a:r>
                        <a:rPr lang="hu-HU" sz="1600" baseline="0" dirty="0" smtClean="0"/>
                        <a:t> a külső fájlból kiolvasott adatokkal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69977"/>
                  </a:ext>
                </a:extLst>
              </a:tr>
              <a:tr h="436952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11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test_logout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Kijelentkezés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8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7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269966"/>
            <a:ext cx="8596668" cy="539931"/>
          </a:xfrm>
        </p:spPr>
        <p:txBody>
          <a:bodyPr>
            <a:noAutofit/>
          </a:bodyPr>
          <a:lstStyle/>
          <a:p>
            <a:r>
              <a:rPr lang="hu-HU" sz="3000" dirty="0" err="1" smtClean="0"/>
              <a:t>Github</a:t>
            </a:r>
            <a:r>
              <a:rPr lang="hu-HU" sz="3000" dirty="0" smtClean="0"/>
              <a:t> </a:t>
            </a:r>
            <a:r>
              <a:rPr lang="hu-HU" sz="3000" dirty="0" err="1" smtClean="0"/>
              <a:t>action</a:t>
            </a:r>
            <a:r>
              <a:rPr lang="hu-HU" sz="3000" dirty="0" smtClean="0"/>
              <a:t> - teszteljárások</a:t>
            </a:r>
            <a:endParaRPr lang="hu-HU" sz="3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07461"/>
            <a:ext cx="10386604" cy="5604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0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6495" y="209007"/>
            <a:ext cx="8596667" cy="583474"/>
          </a:xfrm>
        </p:spPr>
        <p:txBody>
          <a:bodyPr>
            <a:noAutofit/>
          </a:bodyPr>
          <a:lstStyle/>
          <a:p>
            <a:r>
              <a:rPr lang="hu-HU" sz="2900" dirty="0" smtClean="0"/>
              <a:t>Automatizált vezetői tesztjelentés (</a:t>
            </a:r>
            <a:r>
              <a:rPr lang="hu-HU" sz="2900" dirty="0" err="1" smtClean="0"/>
              <a:t>allure</a:t>
            </a:r>
            <a:r>
              <a:rPr lang="hu-HU" sz="2900" dirty="0" smtClean="0"/>
              <a:t> </a:t>
            </a:r>
            <a:r>
              <a:rPr lang="hu-HU" sz="2900" dirty="0" err="1" smtClean="0"/>
              <a:t>report</a:t>
            </a:r>
            <a:r>
              <a:rPr lang="hu-HU" sz="2900" dirty="0" smtClean="0"/>
              <a:t>)</a:t>
            </a:r>
            <a:endParaRPr lang="hu-HU" sz="29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0" y="1173675"/>
            <a:ext cx="8921102" cy="5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0546" y="2717074"/>
            <a:ext cx="8596668" cy="1320800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7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93</Words>
  <Application>Microsoft Office PowerPoint</Application>
  <PresentationFormat>Szélesvásznú</PresentationFormat>
  <Paragraphs>53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Fazetta</vt:lpstr>
      <vt:lpstr>    VIZSGAREMEK  CONDUIT  Egy webalapú blogalkalmazás tesztelése  </vt:lpstr>
      <vt:lpstr>Elérések</vt:lpstr>
      <vt:lpstr>Conduit alkalmazás</vt:lpstr>
      <vt:lpstr>Automatizált tesztek</vt:lpstr>
      <vt:lpstr>Github action - teszteljárások</vt:lpstr>
      <vt:lpstr>Automatizált vezetői tesztjelentés (allure report)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Temesvári Ádám</dc:title>
  <dc:creator>temadamhun@gmail.com</dc:creator>
  <cp:lastModifiedBy>temadamhun@gmail.com</cp:lastModifiedBy>
  <cp:revision>12</cp:revision>
  <dcterms:created xsi:type="dcterms:W3CDTF">2021-08-11T09:18:06Z</dcterms:created>
  <dcterms:modified xsi:type="dcterms:W3CDTF">2021-08-13T07:57:11Z</dcterms:modified>
</cp:coreProperties>
</file>