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6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39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7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346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7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5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44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8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06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06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2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439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DAE2-CA2C-4172-A81F-129DE4336309}" type="datetimeFigureOut">
              <a:rPr lang="uk-UA" smtClean="0"/>
              <a:t>31.05.2023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A4C3-3DAD-4555-922D-D4F8D31B2E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392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EAA30-5F49-504A-051A-ADF8D4BA6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242"/>
            <a:ext cx="9144000" cy="3140847"/>
          </a:xfrm>
        </p:spPr>
        <p:txBody>
          <a:bodyPr>
            <a:normAutofit fontScale="90000"/>
          </a:bodyPr>
          <a:lstStyle/>
          <a:p>
            <a:r>
              <a:rPr lang="uk-UA" dirty="0"/>
              <a:t>Категоризація текстів статей та розробка алгоритму вибору схожих тем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C1DF0B0-15D0-21F3-B1AC-8F74975C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485" y="5735637"/>
            <a:ext cx="3998752" cy="601910"/>
          </a:xfrm>
        </p:spPr>
        <p:txBody>
          <a:bodyPr/>
          <a:lstStyle/>
          <a:p>
            <a:r>
              <a:rPr lang="uk-UA" dirty="0"/>
              <a:t>Автор</a:t>
            </a:r>
            <a:r>
              <a:rPr lang="en-US" dirty="0"/>
              <a:t>: </a:t>
            </a:r>
            <a:r>
              <a:rPr lang="uk-UA" dirty="0"/>
              <a:t>Теутуляк Максим</a:t>
            </a:r>
          </a:p>
        </p:txBody>
      </p:sp>
    </p:spTree>
    <p:extLst>
      <p:ext uri="{BB962C8B-B14F-4D97-AF65-F5344CB8AC3E}">
        <p14:creationId xmlns:p14="http://schemas.microsoft.com/office/powerpoint/2010/main" val="140388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71932-8BDD-2878-0643-41791B02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89" y="260059"/>
            <a:ext cx="10892822" cy="1073791"/>
          </a:xfrm>
        </p:spPr>
        <p:txBody>
          <a:bodyPr/>
          <a:lstStyle/>
          <a:p>
            <a:r>
              <a:rPr lang="uk-UA" dirty="0"/>
              <a:t>Найпопулярніші теми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6D0170BF-075C-5485-9983-834D4D1BC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76" y="1333850"/>
            <a:ext cx="10850735" cy="5159025"/>
          </a:xfrm>
        </p:spPr>
      </p:pic>
    </p:spTree>
    <p:extLst>
      <p:ext uri="{BB962C8B-B14F-4D97-AF65-F5344CB8AC3E}">
        <p14:creationId xmlns:p14="http://schemas.microsoft.com/office/powerpoint/2010/main" val="34925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113E0-4DF7-F050-42D1-FE0EB12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03"/>
            <a:ext cx="10515600" cy="893734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65AB03-486C-207B-B362-AA4DC146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060"/>
            <a:ext cx="10515600" cy="173130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Отже для пошуку схожих тем цілком раціонально буде використовувати алгоритм </a:t>
            </a:r>
            <a:r>
              <a:rPr lang="en-US" dirty="0" err="1"/>
              <a:t>Apriori</a:t>
            </a:r>
            <a:r>
              <a:rPr lang="uk-UA" dirty="0"/>
              <a:t>, записавши слова із високим показником </a:t>
            </a:r>
            <a:r>
              <a:rPr lang="en-US" dirty="0"/>
              <a:t>Lift </a:t>
            </a:r>
            <a:r>
              <a:rPr lang="uk-UA" dirty="0"/>
              <a:t>в токен, і опісля шукати слова в токенах з найбільшими </a:t>
            </a:r>
            <a:r>
              <a:rPr lang="en-US" dirty="0"/>
              <a:t>“Lift”.</a:t>
            </a:r>
            <a:endParaRPr lang="uk-UA" dirty="0"/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ACB51AEA-DB05-DFDE-10A4-4E1AB2BC7062}"/>
              </a:ext>
            </a:extLst>
          </p:cNvPr>
          <p:cNvSpPr txBox="1">
            <a:spLocks/>
          </p:cNvSpPr>
          <p:nvPr/>
        </p:nvSpPr>
        <p:spPr>
          <a:xfrm>
            <a:off x="838200" y="3693560"/>
            <a:ext cx="10515600" cy="136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500" dirty="0"/>
              <a:t>Перебрати більше моделей і алгоритмів для визначення найкращого для даної задачі</a:t>
            </a:r>
          </a:p>
          <a:p>
            <a:r>
              <a:rPr lang="uk-UA" sz="2500" dirty="0"/>
              <a:t>Зібрати більше статей з різних джерел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sz="2500" dirty="0"/>
          </a:p>
          <a:p>
            <a:pPr marL="0" indent="0">
              <a:buFont typeface="Arial" panose="020B0604020202020204" pitchFamily="34" charset="0"/>
              <a:buNone/>
            </a:pPr>
            <a:endParaRPr lang="uk-UA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A748AB-BAC1-F6C9-45DE-EDDD11A914EC}"/>
              </a:ext>
            </a:extLst>
          </p:cNvPr>
          <p:cNvSpPr txBox="1">
            <a:spLocks/>
          </p:cNvSpPr>
          <p:nvPr/>
        </p:nvSpPr>
        <p:spPr>
          <a:xfrm>
            <a:off x="838200" y="2799826"/>
            <a:ext cx="10515600" cy="893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dirty="0"/>
              <a:t>Ідеї для покращення алгоритму: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93548F-478B-93EA-7EBA-F6F5E0021874}"/>
              </a:ext>
            </a:extLst>
          </p:cNvPr>
          <p:cNvSpPr txBox="1">
            <a:spLocks/>
          </p:cNvSpPr>
          <p:nvPr/>
        </p:nvSpPr>
        <p:spPr>
          <a:xfrm>
            <a:off x="3574409" y="5374073"/>
            <a:ext cx="4551727" cy="893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b="1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1957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6BA73-DB2C-823B-58D3-ED999002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16E013-8230-FC22-C10F-D9F6C3EB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ru-RU" dirty="0" err="1"/>
              <a:t>проаналізувати</a:t>
            </a:r>
            <a:r>
              <a:rPr lang="ru-RU" dirty="0"/>
              <a:t> </a:t>
            </a:r>
            <a:r>
              <a:rPr lang="ru-RU" dirty="0" err="1"/>
              <a:t>зібрану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статтями</a:t>
            </a:r>
            <a:r>
              <a:rPr lang="ru-RU" dirty="0"/>
              <a:t> і тегами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dirty="0" err="1"/>
              <a:t>узагальнити</a:t>
            </a:r>
            <a:r>
              <a:rPr lang="ru-RU" dirty="0"/>
              <a:t> теми </a:t>
            </a:r>
            <a:r>
              <a:rPr lang="ru-RU" dirty="0" err="1"/>
              <a:t>тегів</a:t>
            </a:r>
            <a:r>
              <a:rPr lang="ru-RU" dirty="0"/>
              <a:t> для </a:t>
            </a:r>
            <a:r>
              <a:rPr lang="ru-RU" dirty="0" err="1"/>
              <a:t>простішого</a:t>
            </a:r>
            <a:r>
              <a:rPr lang="ru-RU" dirty="0"/>
              <a:t> </a:t>
            </a:r>
            <a:r>
              <a:rPr lang="ru-RU" dirty="0" err="1"/>
              <a:t>подання</a:t>
            </a:r>
            <a:r>
              <a:rPr lang="ru-RU" dirty="0"/>
              <a:t> на </a:t>
            </a:r>
            <a:r>
              <a:rPr lang="ru-RU" dirty="0" err="1"/>
              <a:t>сайті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проекту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dirty="0" err="1"/>
              <a:t>розробити</a:t>
            </a:r>
            <a:r>
              <a:rPr lang="ru-RU" dirty="0"/>
              <a:t> алгоритм </a:t>
            </a:r>
            <a:r>
              <a:rPr lang="ru-RU" dirty="0" err="1"/>
              <a:t>подання</a:t>
            </a:r>
            <a:r>
              <a:rPr lang="ru-RU" dirty="0"/>
              <a:t> схожих тем за </a:t>
            </a:r>
            <a:r>
              <a:rPr lang="ru-RU" dirty="0" err="1"/>
              <a:t>вибраною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390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4AECE-7B8E-4FD7-8FF6-E65DB65C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09" y="221768"/>
            <a:ext cx="6435055" cy="1325563"/>
          </a:xfrm>
        </p:spPr>
        <p:txBody>
          <a:bodyPr>
            <a:normAutofit/>
          </a:bodyPr>
          <a:lstStyle/>
          <a:p>
            <a:r>
              <a:rPr lang="uk-UA" sz="3000" dirty="0"/>
              <a:t>Збір інформації за допомогою бібліотеки </a:t>
            </a:r>
            <a:r>
              <a:rPr lang="en-US" sz="3000" b="1" dirty="0" err="1"/>
              <a:t>BeautifulSoup</a:t>
            </a:r>
            <a:endParaRPr lang="uk-UA" sz="3000" b="1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EE7B33F-0BD6-936E-C939-0760B01F0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" y="1778181"/>
            <a:ext cx="6872973" cy="20807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F869A4-1967-6828-3117-2F568A3E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34" y="67543"/>
            <a:ext cx="4669091" cy="66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4182439A-E1A1-3A0B-BC24-A20B5750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32" y="109056"/>
            <a:ext cx="10388367" cy="65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28056-2AB7-258D-B2CC-29F22DC5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000" dirty="0"/>
              <a:t>Алгоритми для перетворення слів в тексті до нормальних форм за допомогою бібліотеки </a:t>
            </a:r>
            <a:r>
              <a:rPr lang="en-US" sz="3000" b="1" dirty="0"/>
              <a:t>pymorph2</a:t>
            </a:r>
            <a:endParaRPr lang="uk-UA" sz="3000" b="1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4A75C0C-0567-9FD9-74A6-1920CF7BB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278"/>
            <a:ext cx="4010637" cy="29827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50D2F8-74C3-118D-0B30-519A4ACB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23" y="1920278"/>
            <a:ext cx="6204438" cy="40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9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0893E-8D97-BFBF-F183-F7C0F08F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1" y="23404"/>
            <a:ext cx="8045742" cy="728365"/>
          </a:xfrm>
        </p:spPr>
        <p:txBody>
          <a:bodyPr>
            <a:normAutofit/>
          </a:bodyPr>
          <a:lstStyle/>
          <a:p>
            <a:r>
              <a:rPr lang="uk-UA" sz="3000" dirty="0"/>
              <a:t>Аналіз за допомогою алгоритму </a:t>
            </a:r>
            <a:r>
              <a:rPr lang="en-US" sz="3000" b="1" dirty="0" err="1"/>
              <a:t>Apriori</a:t>
            </a:r>
            <a:endParaRPr lang="uk-UA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3CC8C-11C7-3817-D1DD-611043AFD2BD}"/>
              </a:ext>
            </a:extLst>
          </p:cNvPr>
          <p:cNvSpPr txBox="1"/>
          <p:nvPr/>
        </p:nvSpPr>
        <p:spPr>
          <a:xfrm>
            <a:off x="637564" y="823078"/>
            <a:ext cx="20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Підготовка даних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A92C7A-A47E-0A1E-562A-F435498A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1" y="1263719"/>
            <a:ext cx="4334480" cy="49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2698A-3689-B2DD-673B-A9FCC1079C01}"/>
              </a:ext>
            </a:extLst>
          </p:cNvPr>
          <p:cNvSpPr txBox="1"/>
          <p:nvPr/>
        </p:nvSpPr>
        <p:spPr>
          <a:xfrm>
            <a:off x="1956914" y="1830397"/>
            <a:ext cx="454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Попередній перегляд отриманих даних -</a:t>
            </a:r>
            <a:r>
              <a:rPr lang="en-US" dirty="0"/>
              <a:t>&gt;</a:t>
            </a:r>
            <a:endParaRPr lang="uk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DDD856-2060-5E32-9802-614AB629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8" y="3837158"/>
            <a:ext cx="4429743" cy="2753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706868-03F1-142E-0F32-BC5CE48302E9}"/>
              </a:ext>
            </a:extLst>
          </p:cNvPr>
          <p:cNvSpPr txBox="1"/>
          <p:nvPr/>
        </p:nvSpPr>
        <p:spPr>
          <a:xfrm>
            <a:off x="158691" y="3398222"/>
            <a:ext cx="403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Вигляд даних для алгоритму </a:t>
            </a:r>
            <a:r>
              <a:rPr lang="en-US" dirty="0" err="1"/>
              <a:t>Apriori</a:t>
            </a:r>
            <a:endParaRPr lang="uk-UA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82CBAA3-FE15-013B-1152-F2E107BD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17" y="1402135"/>
            <a:ext cx="5615529" cy="53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651C1-5DF1-C756-6F68-6B69FED0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5" y="331214"/>
            <a:ext cx="4636512" cy="1203616"/>
          </a:xfrm>
        </p:spPr>
        <p:txBody>
          <a:bodyPr>
            <a:normAutofit/>
          </a:bodyPr>
          <a:lstStyle/>
          <a:p>
            <a:r>
              <a:rPr lang="uk-UA" sz="3000" dirty="0"/>
              <a:t>Приклад використання алгоритму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768F36C9-86E7-EF18-09D7-4183580C9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96" y="2625755"/>
            <a:ext cx="3166647" cy="361410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5C4E10-5BE6-3486-E0C0-40D43449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488" y="365285"/>
            <a:ext cx="5192306" cy="2674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EA2EDE-7128-670A-58F4-7B2EC8CA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82" y="733885"/>
            <a:ext cx="438211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67C0F-5010-BA54-1205-0C0EA48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73"/>
            <a:ext cx="4279084" cy="557664"/>
          </a:xfrm>
        </p:spPr>
        <p:txBody>
          <a:bodyPr>
            <a:normAutofit/>
          </a:bodyPr>
          <a:lstStyle/>
          <a:p>
            <a:r>
              <a:rPr lang="uk-UA" sz="3000" dirty="0"/>
              <a:t>Алгоритм </a:t>
            </a:r>
            <a:r>
              <a:rPr lang="en-US" sz="3000" b="1" dirty="0" err="1"/>
              <a:t>BERTopic</a:t>
            </a:r>
            <a:endParaRPr lang="uk-UA" sz="3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579387-9D6B-B7A9-34E7-15461763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8" y="762724"/>
            <a:ext cx="5777077" cy="11667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EE0304-61A9-C65B-CB24-86DD781D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36" y="2043273"/>
            <a:ext cx="7519510" cy="3718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744F6B-C6A0-BD46-0FC9-1F904AC2C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36" y="3237524"/>
            <a:ext cx="3207569" cy="19345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C6A6AA-370C-9739-357F-659DF94F8181}"/>
              </a:ext>
            </a:extLst>
          </p:cNvPr>
          <p:cNvSpPr txBox="1"/>
          <p:nvPr/>
        </p:nvSpPr>
        <p:spPr>
          <a:xfrm>
            <a:off x="737531" y="2812888"/>
            <a:ext cx="668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Перебравши кілька моделей не отримав бажаного результату</a:t>
            </a:r>
          </a:p>
        </p:txBody>
      </p:sp>
    </p:spTree>
    <p:extLst>
      <p:ext uri="{BB962C8B-B14F-4D97-AF65-F5344CB8AC3E}">
        <p14:creationId xmlns:p14="http://schemas.microsoft.com/office/powerpoint/2010/main" val="137187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33506-037B-10D8-D3A9-DD968A80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35" y="160520"/>
            <a:ext cx="10973499" cy="1153282"/>
          </a:xfrm>
        </p:spPr>
        <p:txBody>
          <a:bodyPr>
            <a:normAutofit/>
          </a:bodyPr>
          <a:lstStyle/>
          <a:p>
            <a:r>
              <a:rPr lang="uk-UA" sz="3000" dirty="0"/>
              <a:t>Тенденція появи найпопулярніших тем кожного місяця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A45280F-626D-04E7-8021-2711F3E4A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35" y="1132514"/>
            <a:ext cx="10334936" cy="5564966"/>
          </a:xfrm>
        </p:spPr>
      </p:pic>
    </p:spTree>
    <p:extLst>
      <p:ext uri="{BB962C8B-B14F-4D97-AF65-F5344CB8AC3E}">
        <p14:creationId xmlns:p14="http://schemas.microsoft.com/office/powerpoint/2010/main" val="412053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іолетова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154</Words>
  <Application>Microsoft Office PowerPoint</Application>
  <PresentationFormat>Широкий екран</PresentationFormat>
  <Paragraphs>23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Cambria</vt:lpstr>
      <vt:lpstr>Century Gothic</vt:lpstr>
      <vt:lpstr>Palatino Linotype</vt:lpstr>
      <vt:lpstr>Office Theme</vt:lpstr>
      <vt:lpstr>Категоризація текстів статей та розробка алгоритму вибору схожих тем</vt:lpstr>
      <vt:lpstr>Завдання</vt:lpstr>
      <vt:lpstr>Збір інформації за допомогою бібліотеки BeautifulSoup</vt:lpstr>
      <vt:lpstr>Презентація PowerPoint</vt:lpstr>
      <vt:lpstr>Алгоритми для перетворення слів в тексті до нормальних форм за допомогою бібліотеки pymorph2</vt:lpstr>
      <vt:lpstr>Аналіз за допомогою алгоритму Apriori</vt:lpstr>
      <vt:lpstr>Приклад використання алгоритму</vt:lpstr>
      <vt:lpstr>Алгоритм BERTopic</vt:lpstr>
      <vt:lpstr>Тенденція появи найпопулярніших тем кожного місяця</vt:lpstr>
      <vt:lpstr>Найпопулярніші теми</vt:lpstr>
      <vt:lpstr>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Кластеризація текстів статей та розробка алгоритму вибору схожих тем</dc:title>
  <dc:creator>Максим Теутуляк</dc:creator>
  <cp:lastModifiedBy>Максим Теутуляк</cp:lastModifiedBy>
  <cp:revision>12</cp:revision>
  <dcterms:created xsi:type="dcterms:W3CDTF">2023-05-31T12:49:20Z</dcterms:created>
  <dcterms:modified xsi:type="dcterms:W3CDTF">2023-05-31T14:01:15Z</dcterms:modified>
</cp:coreProperties>
</file>