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8AA70-1109-3E8F-B4B4-38E59D835661}" v="4" dt="2024-04-25T15:47:56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FD85D-F8B9-41DC-ACBA-D21437A76DD3}" type="datetimeFigureOut"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F5218-1A9C-4995-AE15-BE379E2FF4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87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976438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Чат-бот с ChatGPT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226123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Мой проект про создание телеграмм бота, у которого будет функция чата gpt. С помощью этого бота можно будет общаться с искусственным интеллектом и задавать ему простые и не очень задачи и вопросы.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319599" y="5897642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Подготовил: Орехов Артём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34731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О чем мой проект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54853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7" name="Text 4"/>
          <p:cNvSpPr/>
          <p:nvPr/>
        </p:nvSpPr>
        <p:spPr>
          <a:xfrm>
            <a:off x="1018103" y="3590211"/>
            <a:ext cx="13001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6248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Телеграмм бот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4105275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Мой проект про создание телеграмм бота, у которого будет функция чата gpt.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54853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11" name="Text 8"/>
          <p:cNvSpPr/>
          <p:nvPr/>
        </p:nvSpPr>
        <p:spPr>
          <a:xfrm>
            <a:off x="5743456" y="3590211"/>
            <a:ext cx="2080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6248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Общение с ИИ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4105275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С помощью этого бота можно будет общаться с искусственным интеллектом и задавать ему простые и не очень задачи и вопросы.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74986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Инструменты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99966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PyCharm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4569023"/>
            <a:ext cx="469570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Я использовал PyCharm для разработки моего проекта.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687" y="399966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DeepSeek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687" y="4569023"/>
            <a:ext cx="469570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Я также использовал DeepSeek в своей работе.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348389" y="278320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Заключение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348389" y="3810833"/>
            <a:ext cx="4855726" cy="1635562"/>
          </a:xfrm>
          <a:prstGeom prst="roundRect">
            <a:avLst>
              <a:gd name="adj" fmla="val 4076"/>
            </a:avLst>
          </a:prstGeom>
          <a:solidFill>
            <a:srgbClr val="1E1B4A"/>
          </a:solidFill>
          <a:ln/>
        </p:spPr>
      </p:sp>
      <p:sp>
        <p:nvSpPr>
          <p:cNvPr id="8" name="Text 5"/>
          <p:cNvSpPr/>
          <p:nvPr/>
        </p:nvSpPr>
        <p:spPr>
          <a:xfrm>
            <a:off x="2570559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Выполнение задач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570559" y="4513421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Я полностью выполнил все поставленные передо мной задачи.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426285" y="3810833"/>
            <a:ext cx="4855726" cy="1635562"/>
          </a:xfrm>
          <a:prstGeom prst="roundRect">
            <a:avLst>
              <a:gd name="adj" fmla="val 4076"/>
            </a:avLst>
          </a:prstGeom>
          <a:solidFill>
            <a:srgbClr val="1E1B4A"/>
          </a:solidFill>
          <a:ln/>
        </p:spPr>
      </p:sp>
      <p:sp>
        <p:nvSpPr>
          <p:cNvPr id="11" name="Text 8"/>
          <p:cNvSpPr/>
          <p:nvPr/>
        </p:nvSpPr>
        <p:spPr>
          <a:xfrm>
            <a:off x="7648456" y="4033004"/>
            <a:ext cx="324945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Интеграция в Discord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7648456" y="4513421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Я начал импортировать его в Discord с помощью вебхука.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6</cp:revision>
  <dcterms:created xsi:type="dcterms:W3CDTF">2024-04-25T15:46:34Z</dcterms:created>
  <dcterms:modified xsi:type="dcterms:W3CDTF">2024-04-25T15:48:54Z</dcterms:modified>
</cp:coreProperties>
</file>