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9DFF-52DC-4FAC-96DF-2B888C3F922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F0E3A-0A72-47F0-A23F-C2A49CAA1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4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C9F3-551F-4A07-801D-A7E3714E5EBB}" type="datetime1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5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06-FABD-463D-B8FC-0F9B4D5E6F3B}" type="datetime1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F463-9A24-4E04-B4DC-40C39E940692}" type="datetime1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7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33D-FAB0-41FB-B761-D594BA819210}" type="datetime1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2E97-6CB5-40D1-B979-BBCD362283B4}" type="datetime1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09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D362-7C8B-4455-BA4F-89F58A41622B}" type="datetime1">
              <a:rPr lang="ru-RU" smtClean="0"/>
              <a:t>20.09.2019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0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4A6-A5D4-46E7-9617-26BB388F9651}" type="datetime1">
              <a:rPr lang="ru-RU" smtClean="0"/>
              <a:t>20.09.2019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D37-E1E5-4E24-897D-4E190E89D106}" type="datetime1">
              <a:rPr lang="ru-RU" smtClean="0"/>
              <a:t>20.09.2019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4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5BE-D104-472B-9DAD-E4A58541E8BC}" type="datetime1">
              <a:rPr lang="ru-RU" smtClean="0"/>
              <a:t>20.09.2019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3960-8FE0-4FAC-A766-1E2A5A33347C}" type="datetime1">
              <a:rPr lang="ru-RU" smtClean="0"/>
              <a:t>20.09.2019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3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883-8021-4C42-8D1D-A5E6176BE7DC}" type="datetime1">
              <a:rPr lang="ru-RU" smtClean="0"/>
              <a:t>20.09.2019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5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D21B-0274-47E2-83DB-478C777339EF}" type="datetime1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7F7A-C5AD-4E45-AE08-ED3F52E62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952" y="8696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Воронежский государственный университет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627784" y="1196752"/>
            <a:ext cx="6120680" cy="216024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алгоритма сжатия сигнала на системах с общей памятью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3501008"/>
            <a:ext cx="676084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Данилова А.В., Теплякова М.А., Пауков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Н.В.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Научный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Киселев Е.А.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82954" y="5733256"/>
            <a:ext cx="2427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 сентября 2019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9308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полученного результата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611560" y="6030392"/>
            <a:ext cx="7056784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График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контрольной выборки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1"/>
          <a:stretch/>
        </p:blipFill>
        <p:spPr>
          <a:xfrm>
            <a:off x="2987824" y="1052736"/>
            <a:ext cx="6048672" cy="50774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9" t="40753" b="39679"/>
          <a:stretch/>
        </p:blipFill>
        <p:spPr>
          <a:xfrm>
            <a:off x="323528" y="3494819"/>
            <a:ext cx="2952328" cy="12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9308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0" y="1556792"/>
            <a:ext cx="6462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spcBef>
                <a:spcPts val="600"/>
              </a:spcBef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предложенного подхода:</a:t>
            </a:r>
          </a:p>
          <a:p>
            <a:pPr marL="36000" indent="4572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универсальность - программа в автоматическом режиме должна осуществлять поиск наиболее эффективной матрицы преобразования;</a:t>
            </a:r>
          </a:p>
          <a:p>
            <a:pPr marL="36000" indent="4572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достаточно прост в реализации.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3717032"/>
            <a:ext cx="7772400" cy="1362075"/>
          </a:xfrm>
        </p:spPr>
        <p:txBody>
          <a:bodyPr>
            <a:normAutofit/>
          </a:bodyPr>
          <a:lstStyle/>
          <a:p>
            <a:pPr algn="l"/>
            <a:r>
              <a:rPr lang="ru-RU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600" b="1" cap="none" dirty="0"/>
          </a:p>
        </p:txBody>
      </p:sp>
    </p:spTree>
    <p:extLst>
      <p:ext uri="{BB962C8B-B14F-4D97-AF65-F5344CB8AC3E}">
        <p14:creationId xmlns:p14="http://schemas.microsoft.com/office/powerpoint/2010/main" val="25318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создать алгоритм автоматического отыскания оптимального способа сжатия для определенного типа сигналов.</a:t>
            </a:r>
          </a:p>
          <a:p>
            <a:pPr marL="0" indent="0">
              <a:buNone/>
            </a:pPr>
            <a:r>
              <a:rPr lang="ru-RU" sz="26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критерий для определения оптимальности конкретных способов сжатия;</a:t>
            </a:r>
          </a:p>
          <a:p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эффективный алгоритм для поиска оптимальных методов сжатия.</a:t>
            </a:r>
          </a:p>
          <a:p>
            <a:pPr marL="0" indent="0">
              <a:buNone/>
            </a:pPr>
            <a:endParaRPr lang="ru-RU" sz="2600" dirty="0" smtClean="0"/>
          </a:p>
          <a:p>
            <a:endParaRPr lang="ru-RU" sz="2600" dirty="0" smtClean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5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09283"/>
              </p:ext>
            </p:extLst>
          </p:nvPr>
        </p:nvGraphicFramePr>
        <p:xfrm>
          <a:off x="3275856" y="1484784"/>
          <a:ext cx="48260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816100" imgH="660400" progId="Equation.DSMT4">
                  <p:embed/>
                </p:oleObj>
              </mc:Choice>
              <mc:Fallback>
                <p:oleObj name="Equation" r:id="rId3" imgW="1816100" imgH="660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48260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3789040"/>
                <a:ext cx="8229600" cy="2404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степени соответствия исходного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ru-RU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восстановленного сигнала по среднеквадратичной норме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3789040"/>
                <a:ext cx="8229600" cy="2404864"/>
              </a:xfrm>
              <a:blipFill rotWithShape="1">
                <a:blip r:embed="rId5"/>
                <a:stretch>
                  <a:fillRect l="-1556" t="-2538" r="-1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66548"/>
              </p:ext>
            </p:extLst>
          </p:nvPr>
        </p:nvGraphicFramePr>
        <p:xfrm>
          <a:off x="251520" y="3068960"/>
          <a:ext cx="87026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3200400" imgH="457200" progId="Equation.DSMT4">
                  <p:embed/>
                </p:oleObj>
              </mc:Choice>
              <mc:Fallback>
                <p:oleObj name="Equation" r:id="rId3" imgW="3200400" imgH="457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8960"/>
                        <a:ext cx="87026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340"/>
              </p:ext>
            </p:extLst>
          </p:nvPr>
        </p:nvGraphicFramePr>
        <p:xfrm>
          <a:off x="107504" y="4365104"/>
          <a:ext cx="87026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5" imgW="3225800" imgH="457200" progId="Equation.DSMT4">
                  <p:embed/>
                </p:oleObj>
              </mc:Choice>
              <mc:Fallback>
                <p:oleObj name="Equation" r:id="rId5" imgW="3225800" imgH="4572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365104"/>
                        <a:ext cx="870267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3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2603840" y="1556792"/>
            <a:ext cx="6552728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Матрица, соответствующая дискретному косинусному преобразованию Фурье.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36400"/>
            <a:ext cx="8208912" cy="303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7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684076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тестовых сигналов и уровня сжатия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2771800" y="5949280"/>
            <a:ext cx="4176464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Кардиоцикл</a:t>
            </a: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ЭКГ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USER\Documents\Аня\НД\articles\Moscow_Supercomputing_Days\Article\latex\pictures\qrs-comp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8"/>
            <a:ext cx="6120680" cy="356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9308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оптимального преобразования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251520" y="4797152"/>
            <a:ext cx="2890624" cy="129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Блок-схема алгоритма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USER\Downloads\diagram(3)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59873"/>
            <a:ext cx="5029745" cy="51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4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9308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полученного результата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2339752" y="6021288"/>
            <a:ext cx="2890624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График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3"/>
          <a:stretch/>
        </p:blipFill>
        <p:spPr>
          <a:xfrm>
            <a:off x="2555776" y="1196752"/>
            <a:ext cx="632852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1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9308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полученного результата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611560" y="6030392"/>
            <a:ext cx="7056784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4. График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обучающей выборки 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7F7A-C5AD-4E45-AE08-ED3F52E62228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6"/>
          <a:stretch/>
        </p:blipFill>
        <p:spPr>
          <a:xfrm>
            <a:off x="2915816" y="1124744"/>
            <a:ext cx="5976664" cy="48186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9" t="40753" b="39679"/>
          <a:stretch/>
        </p:blipFill>
        <p:spPr>
          <a:xfrm>
            <a:off x="179512" y="3430132"/>
            <a:ext cx="3258204" cy="14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12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Экран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Equation</vt:lpstr>
      <vt:lpstr>Поиск оптимального алгоритма сжатия сигнала на системах с общей памятью</vt:lpstr>
      <vt:lpstr>Цели и задачи</vt:lpstr>
      <vt:lpstr>Методика</vt:lpstr>
      <vt:lpstr>Методика</vt:lpstr>
      <vt:lpstr>Методика</vt:lpstr>
      <vt:lpstr>Выбор тестовых сигналов и уровня сжатия</vt:lpstr>
      <vt:lpstr>Алгоритм поиска оптимального преобразования</vt:lpstr>
      <vt:lpstr>Анализ полученного результата</vt:lpstr>
      <vt:lpstr>Анализ полученного результата</vt:lpstr>
      <vt:lpstr>Анализ полученного результата</vt:lpstr>
      <vt:lpstr>Заключение</vt:lpstr>
      <vt:lpstr>Спасибо за внимание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оптимального алгоритма сжатия сигнала на системах с общей памятью</dc:title>
  <dc:creator>USER</dc:creator>
  <cp:lastModifiedBy>USER</cp:lastModifiedBy>
  <cp:revision>26</cp:revision>
  <dcterms:created xsi:type="dcterms:W3CDTF">2019-09-20T12:18:49Z</dcterms:created>
  <dcterms:modified xsi:type="dcterms:W3CDTF">2019-09-20T13:34:00Z</dcterms:modified>
</cp:coreProperties>
</file>