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a15e84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a15e84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776e02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776e02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b28e8f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8b28e8f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b28e8f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8b28e8f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8b28e8f9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8b28e8f9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b28e8f9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8b28e8f9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Едем вместе- приложение для поиска попутчиков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путешествуем не для того,чтобы сбежать от жизни, а для того, чтобы жизнь не сбежала от нас.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11700" y="335125"/>
            <a:ext cx="8520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                              Описание проблемы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77275" y="1653800"/>
            <a:ext cx="8520600" cy="158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4"/>
          <p:cNvSpPr/>
          <p:nvPr/>
        </p:nvSpPr>
        <p:spPr>
          <a:xfrm>
            <a:off x="381300" y="1092925"/>
            <a:ext cx="8520600" cy="13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77200" y="2418625"/>
            <a:ext cx="8520600" cy="1224000"/>
          </a:xfrm>
          <a:prstGeom prst="rect">
            <a:avLst/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23500" y="2194375"/>
            <a:ext cx="6810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60975" y="1238525"/>
            <a:ext cx="77070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Актуальность</a:t>
            </a: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Люди часто путешествуют одни на далекие расстояние, и наше приложение поможет найти людей для общей поездки.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Экономическая выгода</a:t>
            </a: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Совместная поездка поможет распределить между пассажирами затраты на топливо, а также другие услуги.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Общая выгода</a:t>
            </a:r>
            <a:r>
              <a:rPr lang="r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Пассажиры смогут провести время не в одиночке, а вместе, найти общие интересы во время поездки. Также общие поездки решают проблемы с большим количеством машин на дороге.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миссия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“Едем вместе” хотим: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обеспечить быстрый, надёжный и удобный поиск попутчиков для совместных поездок;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снизить стоимость совместного проезда;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обеспечить безопасную и интересную поездку с попутчиками.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 модели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00700" y="1231225"/>
            <a:ext cx="82980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Заработок от рекламы.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Годовая подписка в приложении.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Поездки за границу. (10000р/100км)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Поиск сотрудников ( зависит от пассажира).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Перевозка домашних животных.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771025" y="810150"/>
            <a:ext cx="59820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45950" y="329700"/>
            <a:ext cx="8252100" cy="4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190175" y="329700"/>
            <a:ext cx="46254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заключение:</a:t>
            </a:r>
            <a:endParaRPr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53625" y="904350"/>
            <a:ext cx="7385700" cy="3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61600" y="1036225"/>
            <a:ext cx="6283500" cy="2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Наш  приложение обеспечит безопасную  общую поездку,  как за границу, так и в городе.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 rot="-293">
            <a:off x="1667805" y="1904936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4500"/>
              <a:t>Спасибо за внимание!</a:t>
            </a:r>
            <a:endParaRPr i="1"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