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80" r:id="rId4"/>
    <p:sldId id="314" r:id="rId5"/>
    <p:sldId id="277" r:id="rId6"/>
    <p:sldId id="279" r:id="rId7"/>
    <p:sldId id="258" r:id="rId8"/>
    <p:sldId id="274" r:id="rId9"/>
    <p:sldId id="275" r:id="rId10"/>
    <p:sldId id="276" r:id="rId11"/>
    <p:sldId id="281" r:id="rId12"/>
    <p:sldId id="282" r:id="rId13"/>
    <p:sldId id="283" r:id="rId14"/>
    <p:sldId id="312" r:id="rId15"/>
    <p:sldId id="313" r:id="rId16"/>
    <p:sldId id="284" r:id="rId17"/>
    <p:sldId id="287" r:id="rId18"/>
    <p:sldId id="288" r:id="rId19"/>
    <p:sldId id="289" r:id="rId20"/>
    <p:sldId id="290" r:id="rId21"/>
    <p:sldId id="286" r:id="rId22"/>
    <p:sldId id="291" r:id="rId23"/>
    <p:sldId id="292" r:id="rId24"/>
    <p:sldId id="293" r:id="rId25"/>
    <p:sldId id="294" r:id="rId26"/>
    <p:sldId id="295" r:id="rId27"/>
    <p:sldId id="297" r:id="rId28"/>
    <p:sldId id="298" r:id="rId29"/>
    <p:sldId id="299" r:id="rId30"/>
    <p:sldId id="300" r:id="rId31"/>
    <p:sldId id="296" r:id="rId32"/>
    <p:sldId id="301" r:id="rId33"/>
    <p:sldId id="302" r:id="rId34"/>
    <p:sldId id="303" r:id="rId35"/>
    <p:sldId id="304" r:id="rId36"/>
    <p:sldId id="305" r:id="rId37"/>
    <p:sldId id="315" r:id="rId38"/>
    <p:sldId id="308" r:id="rId39"/>
    <p:sldId id="307" r:id="rId40"/>
    <p:sldId id="309" r:id="rId41"/>
    <p:sldId id="259" r:id="rId42"/>
    <p:sldId id="260" r:id="rId43"/>
    <p:sldId id="261" r:id="rId44"/>
    <p:sldId id="262" r:id="rId45"/>
    <p:sldId id="264" r:id="rId46"/>
    <p:sldId id="263" r:id="rId47"/>
    <p:sldId id="265" r:id="rId48"/>
    <p:sldId id="316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34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3209C5-6305-4E5E-AA4F-F31C775F1FEF}" type="datetimeFigureOut">
              <a:rPr lang="zh-CN" altLang="en-US" smtClean="0"/>
              <a:pPr/>
              <a:t>2016/10/18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C1671F-680F-48E0-84B0-B7E71EB0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obbole.com/18513/" TargetMode="External"/><Relationship Id="rId2" Type="http://schemas.openxmlformats.org/officeDocument/2006/relationships/hyperlink" Target="http://blog.jobbole.com/52770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aaronjs/p/3279314.html" TargetMode="External"/><Relationship Id="rId2" Type="http://schemas.openxmlformats.org/officeDocument/2006/relationships/hyperlink" Target="http://www.cnblogs.com/coco1s/p/5261646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源码鉴赏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张斌</a:t>
            </a:r>
            <a:endParaRPr lang="en-US" altLang="zh-CN" dirty="0" smtClean="0"/>
          </a:p>
          <a:p>
            <a:r>
              <a:rPr lang="en-US" altLang="zh-CN" dirty="0" smtClean="0"/>
              <a:t>2016-10-21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makeArray</a:t>
            </a:r>
            <a:r>
              <a:rPr lang="en-US" altLang="zh-CN" dirty="0" smtClean="0"/>
              <a:t>-$.merge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1333500"/>
            <a:ext cx="5848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parseHTML-buildFragment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7" y="1068763"/>
            <a:ext cx="5857884" cy="5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14810" y="5929330"/>
            <a:ext cx="121444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786322"/>
            <a:ext cx="1562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wrapMap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8389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prototype.find</a:t>
            </a:r>
            <a:r>
              <a:rPr lang="en-US" altLang="zh-CN" dirty="0" smtClean="0"/>
              <a:t>-Sizzle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8100" y="1142985"/>
            <a:ext cx="5935734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071701" y="6500834"/>
            <a:ext cx="4786346" cy="357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00395" y="4286256"/>
            <a:ext cx="407196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76" y="1214422"/>
            <a:ext cx="6651623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071802" y="1571612"/>
            <a:ext cx="185738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4744" y="4214818"/>
            <a:ext cx="185738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158" y="1857364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/>
              <a:t>解释器模式，</a:t>
            </a:r>
            <a:r>
              <a:rPr lang="en-US" altLang="zh-CN" i="1" dirty="0" smtClean="0"/>
              <a:t>DSL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142984"/>
            <a:ext cx="562537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r>
              <a:rPr lang="en-US" altLang="zh-CN" dirty="0" smtClean="0"/>
              <a:t>-$().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prop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6019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2947988"/>
            <a:ext cx="60388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7396" y="0"/>
            <a:ext cx="5406604" cy="69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5072066" y="6500834"/>
            <a:ext cx="150019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0628" y="3786190"/>
            <a:ext cx="3714776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207167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函数重载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动态取值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00504"/>
            <a:ext cx="14287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attr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869697"/>
            <a:ext cx="6929454" cy="598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286116" y="4814886"/>
            <a:ext cx="2786250" cy="1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43072" y="5929330"/>
            <a:ext cx="2786250" cy="1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$.prop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1404938"/>
            <a:ext cx="71913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928794" y="4071942"/>
            <a:ext cx="321471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3042" y="5072074"/>
            <a:ext cx="178595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 smtClean="0"/>
              <a:t>属性、</a:t>
            </a:r>
            <a:r>
              <a:rPr lang="en-US" altLang="zh-CN" dirty="0" smtClean="0"/>
              <a:t>CSS</a:t>
            </a:r>
          </a:p>
          <a:p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遍历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效果（动画）</a:t>
            </a:r>
            <a:endParaRPr lang="en-US" altLang="zh-CN" dirty="0" smtClean="0"/>
          </a:p>
          <a:p>
            <a:r>
              <a:rPr lang="zh-CN" altLang="en-US" dirty="0" smtClean="0"/>
              <a:t>异步请求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设计框架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15906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hook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0"/>
            <a:ext cx="4786314" cy="274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024880"/>
            <a:ext cx="5143504" cy="483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28596" y="1714488"/>
            <a:ext cx="27860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钩子就是适配器原理，或者说是表驱动</a:t>
            </a:r>
            <a:r>
              <a:rPr lang="zh-CN" altLang="en-US" i="1" dirty="0" smtClean="0"/>
              <a:t>原理，用来优化判断逻辑</a:t>
            </a:r>
            <a:endParaRPr lang="en-US" altLang="zh-CN" i="1" dirty="0" smtClean="0"/>
          </a:p>
          <a:p>
            <a:endParaRPr lang="en-US" altLang="zh-CN" i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适配器这种模式对于扩展新功能非常有利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如果采用钩子处理的话，我们就省去了一大堆</a:t>
            </a:r>
            <a:r>
              <a:rPr lang="en-US" altLang="zh-CN" dirty="0" smtClean="0"/>
              <a:t>if else</a:t>
            </a:r>
            <a:r>
              <a:rPr lang="zh-CN" altLang="en-US" dirty="0" smtClean="0"/>
              <a:t>的分支判断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JS</a:t>
            </a:r>
            <a:r>
              <a:rPr lang="zh-CN" altLang="en-US" dirty="0" smtClean="0"/>
              <a:t>用对象做为表进行查找是比</a:t>
            </a:r>
            <a:r>
              <a:rPr lang="en-US" altLang="zh-CN" dirty="0" smtClean="0"/>
              <a:t>if</a:t>
            </a:r>
            <a:r>
              <a:rPr lang="zh-CN" altLang="en-US" dirty="0" smtClean="0"/>
              <a:t>条句与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语句快</a:t>
            </a:r>
            <a:r>
              <a:rPr lang="zh-CN" altLang="en-US" dirty="0" smtClean="0"/>
              <a:t>很多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928802"/>
            <a:ext cx="2495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357562"/>
            <a:ext cx="7143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$().</a:t>
            </a:r>
            <a:r>
              <a:rPr lang="en-US" altLang="zh-CN" dirty="0" err="1" smtClean="0"/>
              <a:t>val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869" y="0"/>
            <a:ext cx="61461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429124" y="3357562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71448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特殊属性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$().</a:t>
            </a:r>
            <a:r>
              <a:rPr lang="en-US" altLang="zh-CN" dirty="0" err="1" smtClean="0"/>
              <a:t>val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" y="1571612"/>
            <a:ext cx="9155411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285852" y="5857892"/>
            <a:ext cx="171451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val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7483" y="0"/>
            <a:ext cx="65065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929058" y="3214686"/>
            <a:ext cx="521497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$().</a:t>
            </a:r>
            <a:r>
              <a:rPr lang="en-US" altLang="zh-CN" dirty="0" err="1" smtClean="0"/>
              <a:t>addClass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5029" y="1142984"/>
            <a:ext cx="6088971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4929190" y="4714884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4876" y="5857892"/>
            <a:ext cx="285752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185736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多值属性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-$().text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639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438525"/>
            <a:ext cx="7772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$().append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prepend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184706"/>
            <a:ext cx="6500826" cy="567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domManip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125493"/>
            <a:ext cx="5857884" cy="573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786182" y="3714752"/>
            <a:ext cx="53578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52896" y="6215082"/>
            <a:ext cx="277655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smtClean="0"/>
              <a:t>-</a:t>
            </a:r>
            <a:r>
              <a:rPr lang="en-US" dirty="0" smtClean="0"/>
              <a:t>$(). parent</a:t>
            </a:r>
            <a:r>
              <a:rPr lang="zh-CN" altLang="en-US" dirty="0" smtClean="0"/>
              <a:t>、</a:t>
            </a:r>
            <a:r>
              <a:rPr lang="en-US" dirty="0" smtClean="0"/>
              <a:t>next…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7286" y="1142985"/>
            <a:ext cx="4396714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64"/>
            <a:ext cx="4829443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50230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</a:t>
            </a:r>
            <a:r>
              <a:rPr lang="zh-CN" altLang="en-US" dirty="0" smtClean="0"/>
              <a:t>、</a:t>
            </a:r>
            <a:r>
              <a:rPr lang="en-US" dirty="0" smtClean="0"/>
              <a:t>sibling</a:t>
            </a:r>
            <a:r>
              <a:rPr lang="zh-CN" altLang="en-US" dirty="0" smtClean="0"/>
              <a:t>、</a:t>
            </a:r>
            <a:r>
              <a:rPr lang="en-US" dirty="0" smtClean="0"/>
              <a:t>sibling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9434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857364"/>
            <a:ext cx="35528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4143380"/>
            <a:ext cx="3895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071678"/>
            <a:ext cx="150019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72198" y="221455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72132" y="464344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$().filter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8525" y="0"/>
            <a:ext cx="57054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0925" y="1238250"/>
            <a:ext cx="555307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6248" y="5357826"/>
            <a:ext cx="414340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95881"/>
            <a:ext cx="4056078" cy="17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r>
              <a:rPr lang="en-US" altLang="zh-CN" dirty="0" smtClean="0"/>
              <a:t>-on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off</a:t>
            </a:r>
            <a:endParaRPr lang="zh-CN" alt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509506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32300"/>
            <a:ext cx="4572000" cy="60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71472" y="6143644"/>
            <a:ext cx="392909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6314" y="6286520"/>
            <a:ext cx="392909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event.add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43050"/>
            <a:ext cx="5405652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5" y="-1"/>
            <a:ext cx="5429256" cy="497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2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29190" y="2786058"/>
            <a:ext cx="292895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3438" y="4714884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r>
              <a:rPr lang="en-US" altLang="zh-CN" dirty="0" smtClean="0"/>
              <a:t>-$().</a:t>
            </a:r>
            <a:r>
              <a:rPr lang="en-US" dirty="0" smtClean="0"/>
              <a:t> animate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75" y="1271588"/>
            <a:ext cx="5886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7075" y="1152525"/>
            <a:ext cx="58769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$.each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$.map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60579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632618"/>
            <a:ext cx="3571868" cy="322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858016" y="428604"/>
            <a:ext cx="1689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迭代器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err="1" smtClean="0"/>
              <a:t>Array.forEach</a:t>
            </a:r>
            <a:endParaRPr lang="en-US" altLang="zh-CN" dirty="0" smtClean="0"/>
          </a:p>
          <a:p>
            <a:r>
              <a:rPr lang="en-US" altLang="zh-CN" dirty="0" smtClean="0"/>
              <a:t>Array.map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善用正则表达式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涉及</a:t>
            </a:r>
            <a:r>
              <a:rPr lang="zh-CN" altLang="en-US" dirty="0" smtClean="0"/>
              <a:t>字符串处理</a:t>
            </a:r>
            <a:endParaRPr lang="en-US" altLang="zh-CN" dirty="0" smtClean="0"/>
          </a:p>
          <a:p>
            <a:r>
              <a:rPr lang="zh-CN" altLang="en-US" dirty="0" smtClean="0"/>
              <a:t>声明变量、判断时用换行增强可读性</a:t>
            </a:r>
            <a:endParaRPr lang="en-US" altLang="zh-CN" dirty="0" smtClean="0"/>
          </a:p>
          <a:p>
            <a:r>
              <a:rPr lang="zh-CN" altLang="en-US" b="1" dirty="0" smtClean="0"/>
              <a:t>多重短路</a:t>
            </a:r>
            <a:r>
              <a:rPr lang="zh-CN" altLang="en-US" b="1" dirty="0" smtClean="0"/>
              <a:t>表达式</a:t>
            </a:r>
            <a:endParaRPr lang="en-US" altLang="zh-CN" dirty="0" smtClean="0"/>
          </a:p>
          <a:p>
            <a:r>
              <a:rPr lang="en-US" altLang="zh-CN" b="1" dirty="0" smtClean="0"/>
              <a:t>Hook</a:t>
            </a:r>
          </a:p>
          <a:p>
            <a:r>
              <a:rPr lang="zh-CN" altLang="en-US" b="1" dirty="0" smtClean="0"/>
              <a:t>链式</a:t>
            </a:r>
            <a:r>
              <a:rPr lang="zh-CN" altLang="en-US" b="1" dirty="0" smtClean="0"/>
              <a:t>调用</a:t>
            </a:r>
            <a:endParaRPr lang="en-US" altLang="zh-CN" b="1" dirty="0" smtClean="0"/>
          </a:p>
          <a:p>
            <a:endParaRPr lang="zh-CN" altLang="en-US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优秀的编码技巧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善用正则表达式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涉及字符串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425" y="2733675"/>
            <a:ext cx="38671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声明变量、判断时用换行增强</a:t>
            </a:r>
            <a:r>
              <a:rPr lang="zh-CN" altLang="en-US" dirty="0" smtClean="0"/>
              <a:t>可读性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75" y="1743075"/>
            <a:ext cx="58864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</a:t>
            </a:r>
          </a:p>
          <a:p>
            <a:r>
              <a:rPr lang="en-US" altLang="zh-CN" dirty="0" smtClean="0"/>
              <a:t>$.each</a:t>
            </a:r>
          </a:p>
          <a:p>
            <a:r>
              <a:rPr lang="en-US" altLang="zh-CN" dirty="0" smtClean="0"/>
              <a:t>$.extend</a:t>
            </a:r>
          </a:p>
          <a:p>
            <a:r>
              <a:rPr lang="en-US" altLang="zh-CN" dirty="0" smtClean="0"/>
              <a:t>$().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$().append()</a:t>
            </a:r>
            <a:endParaRPr lang="en-US" altLang="zh-CN" dirty="0" smtClean="0"/>
          </a:p>
          <a:p>
            <a:r>
              <a:rPr lang="en-US" altLang="zh-CN" dirty="0" smtClean="0"/>
              <a:t>$().parent()</a:t>
            </a:r>
            <a:endParaRPr lang="en-US" altLang="zh-CN" dirty="0" smtClean="0"/>
          </a:p>
          <a:p>
            <a:r>
              <a:rPr lang="en-US" altLang="zh-CN" dirty="0" smtClean="0"/>
              <a:t>$().on()</a:t>
            </a:r>
            <a:endParaRPr lang="en-US" altLang="zh-CN" dirty="0" smtClean="0"/>
          </a:p>
          <a:p>
            <a:r>
              <a:rPr lang="en-US" altLang="zh-CN" dirty="0" smtClean="0"/>
              <a:t>$().animate()</a:t>
            </a:r>
          </a:p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多重短路表达式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609850"/>
            <a:ext cx="56578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编写更好的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代码的建议</a:t>
            </a:r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http://blog.jobbole.com/52770/</a:t>
            </a:r>
            <a:endParaRPr lang="en-US" altLang="zh-CN" dirty="0" smtClean="0"/>
          </a:p>
          <a:p>
            <a:r>
              <a:rPr lang="en-US" altLang="zh-CN" dirty="0" smtClean="0"/>
              <a:t>50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代码段帮你成为更出色的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开发者</a:t>
            </a:r>
            <a:r>
              <a:rPr lang="en-US" altLang="zh-CN" dirty="0" smtClean="0">
                <a:hlinkClick r:id="rId3"/>
              </a:rPr>
              <a:t>http://blog.jobbole.com/18513/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技巧来提高你的代码</a:t>
            </a:r>
            <a:r>
              <a:rPr lang="en-US" altLang="zh-CN" dirty="0" smtClean="0"/>
              <a:t>http://blog.bingo929.com/jquery-javascript-tips-to-improve-code.html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使用编码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缓存变量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513" y="2219325"/>
            <a:ext cx="62769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使用匈牙利命名法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2233613"/>
            <a:ext cx="60293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请使用’</a:t>
            </a:r>
            <a:r>
              <a:rPr lang="en-US" b="1" dirty="0" smtClean="0"/>
              <a:t>On’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1300163"/>
            <a:ext cx="60864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链式操作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1924050"/>
            <a:ext cx="61626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维持代码的可读性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1881188"/>
            <a:ext cx="5981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繁重的操作中分离元素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8"/>
            <a:ext cx="62960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《JavaScript </a:t>
            </a:r>
            <a:r>
              <a:rPr lang="zh-CN" altLang="en-US" dirty="0" smtClean="0"/>
              <a:t>忍者秘籍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《JavaScript 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涉及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的部分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smtClean="0"/>
              <a:t>www.cnblogs.com/coco1s/p/5261646.html</a:t>
            </a:r>
            <a:r>
              <a:rPr lang="en-US" altLang="zh-CN" b="1" dirty="0" smtClean="0">
                <a:hlinkClick r:id="rId2"/>
              </a:rPr>
              <a:t>【</a:t>
            </a:r>
            <a:r>
              <a:rPr lang="zh-CN" altLang="en-US" b="1" dirty="0" smtClean="0">
                <a:hlinkClick r:id="rId2"/>
              </a:rPr>
              <a:t>深入浅出</a:t>
            </a:r>
            <a:r>
              <a:rPr lang="en-US" altLang="zh-CN" b="1" dirty="0" err="1" smtClean="0">
                <a:hlinkClick r:id="rId2"/>
              </a:rPr>
              <a:t>jQuery</a:t>
            </a:r>
            <a:r>
              <a:rPr lang="en-US" altLang="zh-CN" b="1" dirty="0" smtClean="0">
                <a:hlinkClick r:id="rId2"/>
              </a:rPr>
              <a:t>】</a:t>
            </a:r>
            <a:r>
              <a:rPr lang="zh-CN" altLang="en-US" b="1" dirty="0" smtClean="0">
                <a:hlinkClick r:id="rId2"/>
              </a:rPr>
              <a:t>源码浅析</a:t>
            </a:r>
            <a:r>
              <a:rPr lang="en-US" altLang="zh-CN" b="1" dirty="0" smtClean="0">
                <a:hlinkClick r:id="rId2"/>
              </a:rPr>
              <a:t>--</a:t>
            </a:r>
            <a:r>
              <a:rPr lang="zh-CN" altLang="en-US" b="1" dirty="0" smtClean="0">
                <a:hlinkClick r:id="rId2"/>
              </a:rPr>
              <a:t>整体架构</a:t>
            </a:r>
            <a:endParaRPr lang="zh-CN" altLang="en-US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smtClean="0"/>
              <a:t>www.cnblogs.com/aaronjs/p/3279314.html</a:t>
            </a:r>
            <a:r>
              <a:rPr lang="en-US" b="1" dirty="0" smtClean="0">
                <a:hlinkClick r:id="rId3"/>
              </a:rPr>
              <a:t>jQuery</a:t>
            </a:r>
            <a:r>
              <a:rPr lang="zh-CN" altLang="en-US" b="1" dirty="0" smtClean="0">
                <a:hlinkClick r:id="rId3"/>
              </a:rPr>
              <a:t>源码分析系列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抽象思路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包装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998419" y="2138641"/>
          <a:ext cx="7216920" cy="313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36"/>
                <a:gridCol w="1541678"/>
                <a:gridCol w="1348968"/>
                <a:gridCol w="1666919"/>
                <a:gridCol w="1666919"/>
              </a:tblGrid>
              <a:tr h="32520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188" marR="80188" marT="40094" marB="40094"/>
                </a:tc>
              </a:tr>
              <a:tr h="56637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Document</a:t>
                      </a:r>
                      <a:endParaRPr lang="zh-CN" altLang="en-US" sz="1600" dirty="0" smtClean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$.</a:t>
                      </a:r>
                      <a:r>
                        <a:rPr lang="en-US" altLang="zh-CN" sz="1900" dirty="0" err="1" smtClean="0"/>
                        <a:t>makeArray</a:t>
                      </a:r>
                      <a:endParaRPr lang="zh-CN" altLang="en-US" sz="19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$[0]=document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</a:tr>
              <a:tr h="5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htmlString</a:t>
                      </a:r>
                      <a:endParaRPr lang="zh-CN" altLang="en-US" sz="1600" dirty="0" smtClean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innerHTML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$.</a:t>
                      </a:r>
                      <a:r>
                        <a:rPr lang="en-US" altLang="zh-CN" sz="1600" dirty="0" err="1" smtClean="0"/>
                        <a:t>parseHTML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node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$.merge</a:t>
                      </a:r>
                      <a:endParaRPr lang="zh-CN" altLang="en-US" sz="19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$[0]=</a:t>
                      </a:r>
                      <a:r>
                        <a:rPr lang="en-US" altLang="zh-CN" sz="1600" baseline="0" dirty="0" smtClean="0"/>
                        <a:t>node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</a:tr>
              <a:tr h="56637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selector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getElementsBy</a:t>
                      </a:r>
                      <a:r>
                        <a:rPr lang="en-US" altLang="zh-CN" sz="1600" dirty="0" smtClean="0"/>
                        <a:t>…</a:t>
                      </a:r>
                    </a:p>
                    <a:p>
                      <a:r>
                        <a:rPr lang="en-US" sz="1600" dirty="0" err="1" smtClean="0"/>
                        <a:t>querySelectorAll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$.</a:t>
                      </a:r>
                      <a:r>
                        <a:rPr lang="en-US" altLang="zh-CN" sz="1600" dirty="0" err="1" smtClean="0"/>
                        <a:t>fn.find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nodes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$[]=nodes 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</a:tr>
              <a:tr h="37190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nodeList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80188" marR="80188" marT="40094" marB="40094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$[0]=nodes</a:t>
                      </a:r>
                      <a:endParaRPr lang="zh-CN" altLang="en-US" sz="1600" dirty="0"/>
                    </a:p>
                  </a:txBody>
                  <a:tcPr marL="80188" marR="80188" marT="40094" marB="4009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节点包装后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</a:t>
            </a:r>
            <a:r>
              <a:rPr lang="en-US" altLang="zh-CN" sz="2400" dirty="0" smtClean="0"/>
              <a:t> $.</a:t>
            </a:r>
            <a:r>
              <a:rPr lang="en-US" altLang="zh-CN" sz="2400" dirty="0" err="1" smtClean="0"/>
              <a:t>makeArray</a:t>
            </a:r>
            <a:r>
              <a:rPr lang="en-US" altLang="zh-CN" sz="2400" dirty="0" smtClean="0"/>
              <a:t>-$.merge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转换为节点包装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parseHTML-buildFragment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选择器转换为节点后包装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prototype.find</a:t>
            </a:r>
            <a:r>
              <a:rPr lang="en-US" altLang="zh-CN" dirty="0" smtClean="0"/>
              <a:t>-Sizzle</a:t>
            </a:r>
          </a:p>
          <a:p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设置后</a:t>
            </a:r>
            <a:r>
              <a:rPr lang="en-US" altLang="zh-CN" dirty="0" smtClean="0"/>
              <a:t>return this</a:t>
            </a:r>
          </a:p>
          <a:p>
            <a:pPr lvl="1"/>
            <a:r>
              <a:rPr lang="zh-CN" altLang="en-US" dirty="0" smtClean="0"/>
              <a:t>遍历时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包装对象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链式调用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生成、操作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256"/>
            <a:ext cx="8229600" cy="18399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工厂模式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2"/>
            <a:ext cx="59721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142984"/>
            <a:ext cx="5400684" cy="53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143108" y="6143644"/>
            <a:ext cx="221457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000108"/>
            <a:ext cx="5000660" cy="566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11532</TotalTime>
  <Words>422</Words>
  <Application>Microsoft Office PowerPoint</Application>
  <PresentationFormat>全屏显示(4:3)</PresentationFormat>
  <Paragraphs>117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聚合</vt:lpstr>
      <vt:lpstr>jQuery源码鉴赏</vt:lpstr>
      <vt:lpstr>设计框架</vt:lpstr>
      <vt:lpstr>幻灯片 3</vt:lpstr>
      <vt:lpstr>核心api原理</vt:lpstr>
      <vt:lpstr>抽象思路-包装</vt:lpstr>
      <vt:lpstr>链式调用-生成、操作</vt:lpstr>
      <vt:lpstr>代码结构</vt:lpstr>
      <vt:lpstr>init</vt:lpstr>
      <vt:lpstr>string</vt:lpstr>
      <vt:lpstr>$.makeArray-$.merge</vt:lpstr>
      <vt:lpstr>$.parseHTML-buildFragment</vt:lpstr>
      <vt:lpstr>wrapMap</vt:lpstr>
      <vt:lpstr>$.prototype.find-Sizzle</vt:lpstr>
      <vt:lpstr>select</vt:lpstr>
      <vt:lpstr>Expr</vt:lpstr>
      <vt:lpstr>属性-$().attr、prop</vt:lpstr>
      <vt:lpstr>access</vt:lpstr>
      <vt:lpstr>$.attr</vt:lpstr>
      <vt:lpstr>$.prop</vt:lpstr>
      <vt:lpstr>hook</vt:lpstr>
      <vt:lpstr>fix</vt:lpstr>
      <vt:lpstr>$().val</vt:lpstr>
      <vt:lpstr>$().val</vt:lpstr>
      <vt:lpstr>$.val</vt:lpstr>
      <vt:lpstr>$().addClass</vt:lpstr>
      <vt:lpstr>操作-$().text</vt:lpstr>
      <vt:lpstr>$().append、prepend…</vt:lpstr>
      <vt:lpstr>domManip</vt:lpstr>
      <vt:lpstr>遍历-$(). parent、next…</vt:lpstr>
      <vt:lpstr>dir、sibling、siblings</vt:lpstr>
      <vt:lpstr>$().filter</vt:lpstr>
      <vt:lpstr>事件-on、off</vt:lpstr>
      <vt:lpstr>$.event.add</vt:lpstr>
      <vt:lpstr>效果-$(). animate</vt:lpstr>
      <vt:lpstr>Ajax</vt:lpstr>
      <vt:lpstr>$.each、$.map</vt:lpstr>
      <vt:lpstr>优秀的编码技巧</vt:lpstr>
      <vt:lpstr>善用正则表达式-涉及字符串处理</vt:lpstr>
      <vt:lpstr>声明变量、判断时用换行增强可读性</vt:lpstr>
      <vt:lpstr>多重短路表达式</vt:lpstr>
      <vt:lpstr>jQuery使用编码技巧</vt:lpstr>
      <vt:lpstr>缓存变量</vt:lpstr>
      <vt:lpstr>使用匈牙利命名法</vt:lpstr>
      <vt:lpstr>请使用’On’</vt:lpstr>
      <vt:lpstr>链式操作</vt:lpstr>
      <vt:lpstr>维持代码的可读性</vt:lpstr>
      <vt:lpstr>繁重的操作中分离元素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jQuery源码鉴赏</dc:title>
  <dc:creator>TongZhang</dc:creator>
  <cp:lastModifiedBy>TongZhang</cp:lastModifiedBy>
  <cp:revision>557</cp:revision>
  <dcterms:created xsi:type="dcterms:W3CDTF">2016-09-12T08:02:43Z</dcterms:created>
  <dcterms:modified xsi:type="dcterms:W3CDTF">2016-10-21T13:39:14Z</dcterms:modified>
</cp:coreProperties>
</file>