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2D86-AD59-AE94-5D7D-DEB6C9AA4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209C0-C86D-C12A-E125-5A22BD24F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82CA-6F55-E3AB-62A0-92536662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4CDC-AA2B-438F-5FC8-213F7385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A3F2-C750-9D9E-280C-016D87E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519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7E13-2263-CB27-32BC-0C5606D5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8C26-5116-8233-64B2-EE749F28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82C6-2749-EF96-8A9A-29EA464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9EAF-984C-7838-8384-3EB90B4D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9E3E-E3B8-388D-E04B-AFC50066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433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2418-ECF2-213A-5707-B50137BC2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489B-D01D-93A1-37CC-93B2E424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FB2C-13CB-428F-AB52-E2F73A65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4C3E-9A2E-F2BA-2CC9-FA24E10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8953-60A3-6261-12AF-5194E52A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173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B55-B889-F1AA-3D25-B599745C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E3A7-ADDB-B10E-660E-D2732FA4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C47C-B7D9-7614-5587-A3BDE117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8FC4-C4DE-1E08-7CA9-DD2D23B6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E93B-81DD-B0CD-D4D0-FD99E2C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4680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D21A-58E3-0B4F-7865-8ABC0F0D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8F1C-6732-273F-48F5-93933AEC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E23-83FE-26CA-EBE2-E3E6F3ED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24F4-30DD-2120-AD65-D09DE4B0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61E3-FE67-90B9-672F-D1386753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8801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C132-6B64-0EB2-5557-2EF71C22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7974-8F0E-D83F-E561-2DC7EF8D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CE24-323B-A9CF-7A6F-155B17E0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3D7F-F5B4-DF5E-1961-5FF9BFCF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41BC-9406-D08D-B1A0-0A916E2E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1091-5FC0-B128-7846-E6BDC3A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064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444-CF53-20F4-DA7B-75E90311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CCE0-2E9B-1AC5-4D1B-1016D655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4D5CF-F2FB-6928-7938-735E53F4E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A833-3F71-A72E-21A4-D8EC0E67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C8D68-7BD2-C1E2-F556-6192A80A0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7A4D9-64A1-F705-3E52-8849F7EB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3B980-009D-C155-3116-3D38E666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A841-6D44-E7AB-031D-387A9E61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837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888E-8807-8E85-4729-631F1AB5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31BFD-CA13-7CD1-0FF7-CECA619B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1A477-1C21-F500-5F15-84F224A6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EDDE8-6026-6139-9F57-B10650C4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2237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6E579-F591-28AA-06ED-E52B5D2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35070-7940-60BA-494E-6D63D0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C83C8-C96C-35E0-0777-774A23CC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572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F0F-3C53-FF94-2B61-A414A438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9C42-92B6-2D6E-E016-8A8A9785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A4F3F-25B8-1314-D208-A27D105E9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AD68-79B7-553A-B390-145F6B3E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7B1B1-0836-10AA-2B41-E5A89FB7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F69CD-2F46-A8FA-EAC9-39548B8C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0573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3321-EE25-34D9-A8A4-F0F42839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5884A-4AA4-EF2D-DE4A-DB732D990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A5EBA-E5E5-13BD-BB51-EC8BEA64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EC377-127B-A2E6-8DD6-E57ED222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499A-1595-90B9-9713-1F76EC90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5EC9-C957-A538-37F6-1CA1B57C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8644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6C564-2596-15DA-B73D-E9C0442C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44C6-BF78-192A-4D37-01271122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7D1F-99A0-7F5D-DCFA-8E470E2F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5B53E-2CCB-42BD-8D67-15ADD2C47067}" type="datetimeFigureOut">
              <a:rPr lang="en-AS" smtClean="0"/>
              <a:t>11/7/2024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E76B-2038-F4AD-9E32-B11BF4186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78DB-FD9C-AF22-F2D4-1691A210D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AE9D2-FAA0-474A-9F7F-795106740C8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45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26C78-B8A8-269B-53F6-B7200765F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840477" cy="223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09CC3-6C29-5D5E-8C2B-0D5CC9FF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2237802"/>
            <a:ext cx="2833226" cy="2237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26F10-7E6F-6BBF-C3EF-83AD7CD73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475605"/>
            <a:ext cx="2840477" cy="2290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8ADA2-FD24-8713-C462-93DA33049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9409" y="94945"/>
            <a:ext cx="2766667" cy="2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AD8EAD-D790-024A-2E1D-13F860E4B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076" y="1568245"/>
            <a:ext cx="6451838" cy="50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golbidi</dc:creator>
  <cp:lastModifiedBy>arman golbidi</cp:lastModifiedBy>
  <cp:revision>1</cp:revision>
  <dcterms:created xsi:type="dcterms:W3CDTF">2024-11-06T23:32:32Z</dcterms:created>
  <dcterms:modified xsi:type="dcterms:W3CDTF">2024-11-06T23:34:53Z</dcterms:modified>
</cp:coreProperties>
</file>