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A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7045-1470-2B7C-D2AB-B6A3FC5EE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5E370-CB6A-A055-A674-10CB151B4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2486F-DC77-A66D-9F9C-31DFFA2B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782-3465-4F97-8E1E-5636657B58EF}" type="datetimeFigureOut">
              <a:rPr lang="en-AS" smtClean="0"/>
              <a:t>8/24/2025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E9875-3E40-FB0C-4863-EEFEB6EC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91A59-BE54-8F7E-31D7-319B528A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91FC-5834-44C5-976F-D6B1D36F9B5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2171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6101-BB92-FC37-05AF-3D989E0C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EC881-B3BC-3EDA-1309-951AF85A1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D9216-6F23-ED85-AD5D-24D9DA27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782-3465-4F97-8E1E-5636657B58EF}" type="datetimeFigureOut">
              <a:rPr lang="en-AS" smtClean="0"/>
              <a:t>8/24/2025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58E52-C527-DB96-4079-C16B9BA5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EBE0F-5B2F-1573-413A-DBE37E45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91FC-5834-44C5-976F-D6B1D36F9B5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16501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8374F-E0C9-CF0A-C062-147244C13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0CAA2-930A-873A-BF25-8408DDF30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988D7-9839-4A85-7867-9FDB02DA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782-3465-4F97-8E1E-5636657B58EF}" type="datetimeFigureOut">
              <a:rPr lang="en-AS" smtClean="0"/>
              <a:t>8/24/2025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DA662-E5F1-703A-0EFF-986B30E12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B1A98-36FC-8194-5023-306D1334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91FC-5834-44C5-976F-D6B1D36F9B5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44200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730B6-DCE9-E8AD-4231-C8AA0615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A06BE-9BF9-96BD-0F65-AF88B1E91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55BC0-88E0-400A-C62B-A09DDE40D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782-3465-4F97-8E1E-5636657B58EF}" type="datetimeFigureOut">
              <a:rPr lang="en-AS" smtClean="0"/>
              <a:t>8/24/2025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11CD8-94DE-69B6-F253-4111AED4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E79F5-6BCE-E3CE-BC7A-E942D48D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91FC-5834-44C5-976F-D6B1D36F9B5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43729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60F6-B6A0-38B7-606A-868E15B6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8B1DE-20A9-B091-BABB-E4A35192E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00FD5-0D0C-4946-FE21-A6752357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782-3465-4F97-8E1E-5636657B58EF}" type="datetimeFigureOut">
              <a:rPr lang="en-AS" smtClean="0"/>
              <a:t>8/24/2025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06676-C2EA-2C04-538C-EF0576D7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6BC30-77C6-AB9D-D72E-F85366FA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91FC-5834-44C5-976F-D6B1D36F9B5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92689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8422-5EF0-FE21-7851-BC843247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4C828-CC9D-BE27-9423-B5015108A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DD74E-9F9D-1AEE-F4A7-65A42BBFA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A530D-9A52-77B2-3F87-6D876F31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782-3465-4F97-8E1E-5636657B58EF}" type="datetimeFigureOut">
              <a:rPr lang="en-AS" smtClean="0"/>
              <a:t>8/24/2025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A4AF2-F279-D6AE-1BC2-7C0F30AC7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FDD21-8BD7-0FCD-C717-91F0339FA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91FC-5834-44C5-976F-D6B1D36F9B5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45457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ECD2-46C3-4EF2-333E-B2754F87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FEEB4-25A4-487E-D8B7-65630227D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7BCA9-654F-1A53-79A8-0586234E9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4F61E-EDD0-985B-BA9E-E57ACB6B5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F7C5BA-45AC-BD82-E805-23FB34517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F5DDF-5AB3-F06D-CE72-3058BC21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782-3465-4F97-8E1E-5636657B58EF}" type="datetimeFigureOut">
              <a:rPr lang="en-AS" smtClean="0"/>
              <a:t>8/24/2025</a:t>
            </a:fld>
            <a:endParaRPr lang="en-A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AE32FF-6769-3ABE-908C-882F9777C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FE7C1-C8E5-79AD-CF98-D23DA7B7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91FC-5834-44C5-976F-D6B1D36F9B5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8137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BC1B-F4BD-F036-1F33-7EFDE1A3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B09A1-5525-640A-F5AF-BFE6A1F7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782-3465-4F97-8E1E-5636657B58EF}" type="datetimeFigureOut">
              <a:rPr lang="en-AS" smtClean="0"/>
              <a:t>8/24/2025</a:t>
            </a:fld>
            <a:endParaRPr lang="en-A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1644A-5367-1DA2-62E3-ADE63F43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0E08B-46FE-ADD3-D807-3C9802F3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91FC-5834-44C5-976F-D6B1D36F9B5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81218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8999F-A7D5-02D9-0A42-91436257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782-3465-4F97-8E1E-5636657B58EF}" type="datetimeFigureOut">
              <a:rPr lang="en-AS" smtClean="0"/>
              <a:t>8/24/2025</a:t>
            </a:fld>
            <a:endParaRPr lang="en-A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3B7ACD-A6A1-E7E8-9A25-CD90EB44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20ACF-B87D-A175-E1E2-447E85B8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91FC-5834-44C5-976F-D6B1D36F9B5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51158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B29E0-1BDC-D429-0A7E-257C0327A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5AA3B-5245-EC22-EE14-BB51B3DB2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DFD4D-32EE-7687-69ED-730AFEBE9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74BC5-9C93-F9E1-69B1-1C5A24AE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782-3465-4F97-8E1E-5636657B58EF}" type="datetimeFigureOut">
              <a:rPr lang="en-AS" smtClean="0"/>
              <a:t>8/24/2025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45FD8-48C3-0A80-EA03-51F65525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8D1CA-120B-4856-9ACE-445F0FF8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91FC-5834-44C5-976F-D6B1D36F9B5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16114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E4B5-3F1F-0600-6627-C1101ABC5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82A4A-FD26-103A-2EB7-BD4F171F7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BD59C-10FD-2A2D-5981-A8B95F635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FCE23-5B07-942D-E1D7-831350D1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782-3465-4F97-8E1E-5636657B58EF}" type="datetimeFigureOut">
              <a:rPr lang="en-AS" smtClean="0"/>
              <a:t>8/24/2025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AC73F-CB3F-BBCB-626F-6A29B4D9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81795-01B9-9477-D7AB-7C918024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91FC-5834-44C5-976F-D6B1D36F9B5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98904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DD8E8-66F7-8B36-961A-C267C1744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2C51F-0A43-1A6A-C0B6-1C3AE8937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A984C-DA49-B327-031F-F7764F3F3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B1B782-3465-4F97-8E1E-5636657B58EF}" type="datetimeFigureOut">
              <a:rPr lang="en-AS" smtClean="0"/>
              <a:t>8/24/2025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7D515-9CA0-A1B9-CF08-81CF9829E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E6757-30BF-E7AC-B499-909617B0F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D891FC-5834-44C5-976F-D6B1D36F9B5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25279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90838F-3F24-5C59-E4CC-782AD3B7B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952" y="328344"/>
            <a:ext cx="9342857" cy="5552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874DCC-B164-F390-1A3D-3F5AA4673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19" y="5095010"/>
            <a:ext cx="2123810" cy="1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9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8CF288-8387-B7D5-7558-9AD3F5798B27}"/>
              </a:ext>
            </a:extLst>
          </p:cNvPr>
          <p:cNvSpPr txBox="1"/>
          <p:nvPr/>
        </p:nvSpPr>
        <p:spPr>
          <a:xfrm>
            <a:off x="-1" y="3254476"/>
            <a:ext cx="121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2 -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RandomForest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HistGBR,MLP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A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091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01370414-149C-F784-974F-512F47865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378" y="686027"/>
            <a:ext cx="9143244" cy="548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0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832C-6D44-92BC-FF91-4F444174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S"/>
          </a:p>
        </p:txBody>
      </p:sp>
      <p:pic>
        <p:nvPicPr>
          <p:cNvPr id="5" name="Content Placeholder 4" descr="A graph with a red line&#10;&#10;AI-generated content may be incorrect.">
            <a:extLst>
              <a:ext uri="{FF2B5EF4-FFF2-40B4-BE49-F238E27FC236}">
                <a16:creationId xmlns:a16="http://schemas.microsoft.com/office/drawing/2014/main" id="{D80F1EF5-73BD-1B2C-6C68-04340CE8B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1438541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a red line&#10;&#10;AI-generated content may be incorrect.">
            <a:extLst>
              <a:ext uri="{FF2B5EF4-FFF2-40B4-BE49-F238E27FC236}">
                <a16:creationId xmlns:a16="http://schemas.microsoft.com/office/drawing/2014/main" id="{FF65DC0A-5421-BBE4-A8FD-A26A70F72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93470"/>
            <a:ext cx="725223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66C4CC-4C42-5834-5D04-B9F7CA33D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905" y="5238952"/>
            <a:ext cx="8876190" cy="1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45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DBE84-CB99-75E8-3637-7C56D4395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F7C9A0-CE3B-F37D-7A45-082D9D7077EB}"/>
              </a:ext>
            </a:extLst>
          </p:cNvPr>
          <p:cNvSpPr txBox="1"/>
          <p:nvPr/>
        </p:nvSpPr>
        <p:spPr>
          <a:xfrm>
            <a:off x="-1" y="3254476"/>
            <a:ext cx="121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</a:t>
            </a: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HistGBR</a:t>
            </a: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optuna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A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22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0E13F6-1BBE-7CFC-CAFA-D46EEC3F6626}"/>
              </a:ext>
            </a:extLst>
          </p:cNvPr>
          <p:cNvSpPr txBox="1"/>
          <p:nvPr/>
        </p:nvSpPr>
        <p:spPr>
          <a:xfrm>
            <a:off x="114299" y="162610"/>
            <a:ext cx="11630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cd "C:\12.LUT\00.Termic </a:t>
            </a:r>
            <a:r>
              <a:rPr lang="en-US" dirty="0" err="1"/>
              <a:t>Cources</a:t>
            </a:r>
            <a:r>
              <a:rPr lang="en-US" dirty="0"/>
              <a:t>\0.Finished\Arash\4.4th project\M1.Torque_2FG_v3“</a:t>
            </a:r>
          </a:p>
          <a:p>
            <a:r>
              <a:rPr lang="fi-FI" dirty="0"/>
              <a:t>streamlit run app.py</a:t>
            </a:r>
            <a:endParaRPr lang="en-A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33F1A2-4644-9C5D-5061-5C78C3B2C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70" y="1043152"/>
            <a:ext cx="7923809" cy="2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68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49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arman golbidi</dc:creator>
  <cp:lastModifiedBy>arman golbidi</cp:lastModifiedBy>
  <cp:revision>6</cp:revision>
  <dcterms:created xsi:type="dcterms:W3CDTF">2025-08-23T13:58:56Z</dcterms:created>
  <dcterms:modified xsi:type="dcterms:W3CDTF">2025-08-24T07:19:40Z</dcterms:modified>
</cp:coreProperties>
</file>