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84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B5E5E-BAB7-47CE-8F08-182FD8266BD5}" type="doc">
      <dgm:prSet loTypeId="urn:microsoft.com/office/officeart/2005/8/layout/hierarchy3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358BC0D-EEBB-49E7-AC7C-7BF43247A9DC}">
      <dgm:prSet phldrT="[Text]"/>
      <dgm:spPr/>
      <dgm:t>
        <a:bodyPr/>
        <a:lstStyle/>
        <a:p>
          <a:r>
            <a:rPr lang="en-US" dirty="0"/>
            <a:t>Extraction</a:t>
          </a:r>
        </a:p>
      </dgm:t>
    </dgm:pt>
    <dgm:pt modelId="{CBB15F19-623D-4AC7-9EB6-F01D9C039F0A}" type="parTrans" cxnId="{7680C695-8E54-408E-985D-454DD37A5665}">
      <dgm:prSet/>
      <dgm:spPr/>
      <dgm:t>
        <a:bodyPr/>
        <a:lstStyle/>
        <a:p>
          <a:endParaRPr lang="en-US"/>
        </a:p>
      </dgm:t>
    </dgm:pt>
    <dgm:pt modelId="{24288065-BDB9-4834-ADA5-5836280711A1}" type="sibTrans" cxnId="{7680C695-8E54-408E-985D-454DD37A5665}">
      <dgm:prSet/>
      <dgm:spPr/>
      <dgm:t>
        <a:bodyPr/>
        <a:lstStyle/>
        <a:p>
          <a:endParaRPr lang="en-US"/>
        </a:p>
      </dgm:t>
    </dgm:pt>
    <dgm:pt modelId="{EA3F691B-B8CE-4B33-9C9E-2F81EDC3C478}">
      <dgm:prSet phldrT="[Text]"/>
      <dgm:spPr/>
      <dgm:t>
        <a:bodyPr/>
        <a:lstStyle/>
        <a:p>
          <a:r>
            <a:rPr lang="en-US" dirty="0"/>
            <a:t>Census 2018</a:t>
          </a:r>
        </a:p>
      </dgm:t>
    </dgm:pt>
    <dgm:pt modelId="{174DFC38-DD98-40FE-B4E6-56CD6618D4B2}" type="parTrans" cxnId="{58D86A3B-4FA7-4134-B1A2-7150417EA143}">
      <dgm:prSet/>
      <dgm:spPr/>
      <dgm:t>
        <a:bodyPr/>
        <a:lstStyle/>
        <a:p>
          <a:endParaRPr lang="en-US"/>
        </a:p>
      </dgm:t>
    </dgm:pt>
    <dgm:pt modelId="{590D9F8D-D434-4D7D-9E84-EB6E6021D39E}" type="sibTrans" cxnId="{58D86A3B-4FA7-4134-B1A2-7150417EA143}">
      <dgm:prSet/>
      <dgm:spPr/>
      <dgm:t>
        <a:bodyPr/>
        <a:lstStyle/>
        <a:p>
          <a:endParaRPr lang="en-US"/>
        </a:p>
      </dgm:t>
    </dgm:pt>
    <dgm:pt modelId="{E248E307-5776-42F5-A885-2A4A0D517942}">
      <dgm:prSet phldrT="[Text]"/>
      <dgm:spPr/>
      <dgm:t>
        <a:bodyPr/>
        <a:lstStyle/>
        <a:p>
          <a:r>
            <a:rPr lang="en-US" dirty="0"/>
            <a:t>Previous project code</a:t>
          </a:r>
        </a:p>
      </dgm:t>
    </dgm:pt>
    <dgm:pt modelId="{61170754-9311-4CAD-8840-D8BB71D9FC6F}" type="parTrans" cxnId="{CFB73842-8F8B-4CCB-AC81-CF2B45408D0E}">
      <dgm:prSet/>
      <dgm:spPr/>
      <dgm:t>
        <a:bodyPr/>
        <a:lstStyle/>
        <a:p>
          <a:endParaRPr lang="en-US"/>
        </a:p>
      </dgm:t>
    </dgm:pt>
    <dgm:pt modelId="{813BB405-B240-48AF-9D6B-C8A510C9F3CA}" type="sibTrans" cxnId="{CFB73842-8F8B-4CCB-AC81-CF2B45408D0E}">
      <dgm:prSet/>
      <dgm:spPr/>
      <dgm:t>
        <a:bodyPr/>
        <a:lstStyle/>
        <a:p>
          <a:endParaRPr lang="en-US"/>
        </a:p>
      </dgm:t>
    </dgm:pt>
    <dgm:pt modelId="{EE012104-A711-4C53-9F60-D71802171EF8}">
      <dgm:prSet phldrT="[Text]"/>
      <dgm:spPr/>
      <dgm:t>
        <a:bodyPr/>
        <a:lstStyle/>
        <a:p>
          <a:r>
            <a:rPr lang="en-US" dirty="0"/>
            <a:t>Data Transformation</a:t>
          </a:r>
        </a:p>
      </dgm:t>
    </dgm:pt>
    <dgm:pt modelId="{F6C82AE1-4B72-421E-B61D-98E2930E2CEA}" type="parTrans" cxnId="{863116D4-9FBB-460A-8CE3-90180C383ADF}">
      <dgm:prSet/>
      <dgm:spPr/>
      <dgm:t>
        <a:bodyPr/>
        <a:lstStyle/>
        <a:p>
          <a:endParaRPr lang="en-US"/>
        </a:p>
      </dgm:t>
    </dgm:pt>
    <dgm:pt modelId="{7312647A-A5A2-435B-9854-593E15543437}" type="sibTrans" cxnId="{863116D4-9FBB-460A-8CE3-90180C383ADF}">
      <dgm:prSet/>
      <dgm:spPr/>
      <dgm:t>
        <a:bodyPr/>
        <a:lstStyle/>
        <a:p>
          <a:endParaRPr lang="en-US"/>
        </a:p>
      </dgm:t>
    </dgm:pt>
    <dgm:pt modelId="{23D3B7E0-D82B-4E59-AC41-9C54439137B8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CA242F5F-D6F4-4F70-8FF0-1979EE9BB4D1}" type="parTrans" cxnId="{3599FDA7-6EBF-4544-BDD6-E859FFE5B595}">
      <dgm:prSet/>
      <dgm:spPr/>
      <dgm:t>
        <a:bodyPr/>
        <a:lstStyle/>
        <a:p>
          <a:endParaRPr lang="en-US"/>
        </a:p>
      </dgm:t>
    </dgm:pt>
    <dgm:pt modelId="{91F73AF6-6EA1-4A9E-8B76-4E18CFD7D42D}" type="sibTrans" cxnId="{3599FDA7-6EBF-4544-BDD6-E859FFE5B595}">
      <dgm:prSet/>
      <dgm:spPr/>
      <dgm:t>
        <a:bodyPr/>
        <a:lstStyle/>
        <a:p>
          <a:endParaRPr lang="en-US"/>
        </a:p>
      </dgm:t>
    </dgm:pt>
    <dgm:pt modelId="{EEE185D8-E981-4D3E-8EF4-56F13E142F4D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9B874488-4251-4199-BB52-653896B5881D}" type="parTrans" cxnId="{F76522CD-9AE0-495C-B157-953A659B87BC}">
      <dgm:prSet/>
      <dgm:spPr/>
      <dgm:t>
        <a:bodyPr/>
        <a:lstStyle/>
        <a:p>
          <a:endParaRPr lang="en-US"/>
        </a:p>
      </dgm:t>
    </dgm:pt>
    <dgm:pt modelId="{A3E0CFAF-C23F-4B04-8C49-BCE842BB1001}" type="sibTrans" cxnId="{F76522CD-9AE0-495C-B157-953A659B87BC}">
      <dgm:prSet/>
      <dgm:spPr/>
      <dgm:t>
        <a:bodyPr/>
        <a:lstStyle/>
        <a:p>
          <a:endParaRPr lang="en-US"/>
        </a:p>
      </dgm:t>
    </dgm:pt>
    <dgm:pt modelId="{B7366299-A819-4B6D-8E26-4CFF117445CB}">
      <dgm:prSet phldrT="[Text]"/>
      <dgm:spPr/>
      <dgm:t>
        <a:bodyPr/>
        <a:lstStyle/>
        <a:p>
          <a:r>
            <a:rPr lang="en-US" dirty="0"/>
            <a:t>Model Training</a:t>
          </a:r>
        </a:p>
        <a:p>
          <a:r>
            <a:rPr lang="en-US" dirty="0"/>
            <a:t>67% – Train, 33% - Predict</a:t>
          </a:r>
        </a:p>
      </dgm:t>
    </dgm:pt>
    <dgm:pt modelId="{85443BDD-945E-46A7-940E-B554F21CDB58}" type="parTrans" cxnId="{DCAB2482-AF51-490B-82C3-269BB342CA7B}">
      <dgm:prSet/>
      <dgm:spPr/>
      <dgm:t>
        <a:bodyPr/>
        <a:lstStyle/>
        <a:p>
          <a:endParaRPr lang="en-US"/>
        </a:p>
      </dgm:t>
    </dgm:pt>
    <dgm:pt modelId="{6E147A6E-4949-41A6-B5F3-446ADC25996E}" type="sibTrans" cxnId="{DCAB2482-AF51-490B-82C3-269BB342CA7B}">
      <dgm:prSet/>
      <dgm:spPr/>
      <dgm:t>
        <a:bodyPr/>
        <a:lstStyle/>
        <a:p>
          <a:endParaRPr lang="en-US"/>
        </a:p>
      </dgm:t>
    </dgm:pt>
    <dgm:pt modelId="{FBCB8366-9F7B-470F-99BF-BBB2BCC0D5AD}">
      <dgm:prSet phldrT="[Text]"/>
      <dgm:spPr/>
      <dgm:t>
        <a:bodyPr/>
        <a:lstStyle/>
        <a:p>
          <a:r>
            <a:rPr lang="en-US" dirty="0"/>
            <a:t>Web</a:t>
          </a:r>
        </a:p>
      </dgm:t>
    </dgm:pt>
    <dgm:pt modelId="{BF4382A6-DE41-433B-98B2-4376C56FA308}" type="parTrans" cxnId="{C793875C-87E5-4335-A165-46A90CDF6B35}">
      <dgm:prSet/>
      <dgm:spPr/>
      <dgm:t>
        <a:bodyPr/>
        <a:lstStyle/>
        <a:p>
          <a:endParaRPr lang="en-US"/>
        </a:p>
      </dgm:t>
    </dgm:pt>
    <dgm:pt modelId="{6F5DCFC6-790A-499B-8464-F2C2424D32C0}" type="sibTrans" cxnId="{C793875C-87E5-4335-A165-46A90CDF6B35}">
      <dgm:prSet/>
      <dgm:spPr/>
      <dgm:t>
        <a:bodyPr/>
        <a:lstStyle/>
        <a:p>
          <a:endParaRPr lang="en-US"/>
        </a:p>
      </dgm:t>
    </dgm:pt>
    <dgm:pt modelId="{BE426269-1EAD-4755-9179-CDB4194173EF}">
      <dgm:prSet phldrT="[Text]"/>
      <dgm:spPr/>
      <dgm:t>
        <a:bodyPr/>
        <a:lstStyle/>
        <a:p>
          <a:r>
            <a:rPr lang="en-US" dirty="0"/>
            <a:t>Model</a:t>
          </a:r>
          <a:r>
            <a:rPr lang="en-US" baseline="0" dirty="0"/>
            <a:t> Tuning</a:t>
          </a:r>
          <a:endParaRPr lang="en-US" dirty="0"/>
        </a:p>
      </dgm:t>
    </dgm:pt>
    <dgm:pt modelId="{818E0651-3595-411C-B5E2-BEE3045E2AC9}" type="parTrans" cxnId="{C5B34B9D-670C-4101-8889-C3B3953D369F}">
      <dgm:prSet/>
      <dgm:spPr/>
      <dgm:t>
        <a:bodyPr/>
        <a:lstStyle/>
        <a:p>
          <a:endParaRPr lang="en-US"/>
        </a:p>
      </dgm:t>
    </dgm:pt>
    <dgm:pt modelId="{BA6F4C18-E5A6-4339-BB16-9C3676D4A554}" type="sibTrans" cxnId="{C5B34B9D-670C-4101-8889-C3B3953D369F}">
      <dgm:prSet/>
      <dgm:spPr/>
      <dgm:t>
        <a:bodyPr/>
        <a:lstStyle/>
        <a:p>
          <a:endParaRPr lang="en-US"/>
        </a:p>
      </dgm:t>
    </dgm:pt>
    <dgm:pt modelId="{2F690E91-A914-4F80-9E47-688CBF15C24E}">
      <dgm:prSet phldrT="[Text]"/>
      <dgm:spPr/>
      <dgm:t>
        <a:bodyPr/>
        <a:lstStyle/>
        <a:p>
          <a:r>
            <a:rPr lang="en-US" dirty="0"/>
            <a:t>HTML,</a:t>
          </a:r>
        </a:p>
        <a:p>
          <a:r>
            <a:rPr lang="en-US" dirty="0"/>
            <a:t>CSS, JavaScript</a:t>
          </a:r>
        </a:p>
      </dgm:t>
    </dgm:pt>
    <dgm:pt modelId="{D9C308D8-1D5B-4071-8185-FDBA8F184371}" type="parTrans" cxnId="{41A9D219-4E3F-4F60-97AC-0AE52ABB93B3}">
      <dgm:prSet/>
      <dgm:spPr/>
      <dgm:t>
        <a:bodyPr/>
        <a:lstStyle/>
        <a:p>
          <a:endParaRPr lang="en-US"/>
        </a:p>
      </dgm:t>
    </dgm:pt>
    <dgm:pt modelId="{B4567DCC-BFE6-4357-8640-1C8682357E3D}" type="sibTrans" cxnId="{41A9D219-4E3F-4F60-97AC-0AE52ABB93B3}">
      <dgm:prSet/>
      <dgm:spPr/>
      <dgm:t>
        <a:bodyPr/>
        <a:lstStyle/>
        <a:p>
          <a:endParaRPr lang="en-US"/>
        </a:p>
      </dgm:t>
    </dgm:pt>
    <dgm:pt modelId="{A8517168-B356-4B9F-A623-983230753B67}">
      <dgm:prSet phldrT="[Text]"/>
      <dgm:spPr/>
      <dgm:t>
        <a:bodyPr/>
        <a:lstStyle/>
        <a:p>
          <a:r>
            <a:rPr lang="en-US" dirty="0"/>
            <a:t>Heroku SQL Database</a:t>
          </a:r>
        </a:p>
      </dgm:t>
    </dgm:pt>
    <dgm:pt modelId="{5B65A8B7-EDCE-445C-A4C4-E4B78E050877}" type="parTrans" cxnId="{3C456EA7-5D4E-4FB7-BA89-4646A108A785}">
      <dgm:prSet/>
      <dgm:spPr/>
      <dgm:t>
        <a:bodyPr/>
        <a:lstStyle/>
        <a:p>
          <a:endParaRPr lang="en-US"/>
        </a:p>
      </dgm:t>
    </dgm:pt>
    <dgm:pt modelId="{90ED3FE2-8E7A-4402-9849-4794B1E85465}" type="sibTrans" cxnId="{3C456EA7-5D4E-4FB7-BA89-4646A108A785}">
      <dgm:prSet/>
      <dgm:spPr/>
      <dgm:t>
        <a:bodyPr/>
        <a:lstStyle/>
        <a:p>
          <a:endParaRPr lang="en-US"/>
        </a:p>
      </dgm:t>
    </dgm:pt>
    <dgm:pt modelId="{B1A515AF-4258-471D-95A0-37643929C223}">
      <dgm:prSet phldrT="[Text]"/>
      <dgm:spPr/>
      <dgm:t>
        <a:bodyPr/>
        <a:lstStyle/>
        <a:p>
          <a:r>
            <a:rPr lang="en-US" dirty="0"/>
            <a:t>Choosing attributes</a:t>
          </a:r>
        </a:p>
      </dgm:t>
    </dgm:pt>
    <dgm:pt modelId="{355D38A7-DD6C-4F55-A7E1-1D08DF84177C}" type="parTrans" cxnId="{6E44BD82-BDA0-414F-9350-D8F06CCEB7BB}">
      <dgm:prSet/>
      <dgm:spPr/>
      <dgm:t>
        <a:bodyPr/>
        <a:lstStyle/>
        <a:p>
          <a:endParaRPr lang="en-US"/>
        </a:p>
      </dgm:t>
    </dgm:pt>
    <dgm:pt modelId="{E1BB8AEB-45E9-4769-81B3-2F57D533A851}" type="sibTrans" cxnId="{6E44BD82-BDA0-414F-9350-D8F06CCEB7BB}">
      <dgm:prSet/>
      <dgm:spPr/>
      <dgm:t>
        <a:bodyPr/>
        <a:lstStyle/>
        <a:p>
          <a:endParaRPr lang="en-US"/>
        </a:p>
      </dgm:t>
    </dgm:pt>
    <dgm:pt modelId="{D93FE258-929C-4A23-BD97-8856A4224A05}">
      <dgm:prSet phldrT="[Text]"/>
      <dgm:spPr/>
      <dgm:t>
        <a:bodyPr/>
        <a:lstStyle/>
        <a:p>
          <a:r>
            <a:rPr lang="en-US" dirty="0"/>
            <a:t>Jupyter Notebooks</a:t>
          </a:r>
        </a:p>
      </dgm:t>
    </dgm:pt>
    <dgm:pt modelId="{F3BC3483-6CDD-4181-839D-D43B8814BCB7}" type="parTrans" cxnId="{220BAD2B-1621-48A1-B61C-55CA2F639949}">
      <dgm:prSet/>
      <dgm:spPr/>
      <dgm:t>
        <a:bodyPr/>
        <a:lstStyle/>
        <a:p>
          <a:endParaRPr lang="en-US"/>
        </a:p>
      </dgm:t>
    </dgm:pt>
    <dgm:pt modelId="{C40E60C5-647F-4E71-9693-16C10B6BBAC2}" type="sibTrans" cxnId="{220BAD2B-1621-48A1-B61C-55CA2F639949}">
      <dgm:prSet/>
      <dgm:spPr/>
      <dgm:t>
        <a:bodyPr/>
        <a:lstStyle/>
        <a:p>
          <a:endParaRPr lang="en-US"/>
        </a:p>
      </dgm:t>
    </dgm:pt>
    <dgm:pt modelId="{721FF75F-72BA-4A9C-8792-7A236FF797C9}">
      <dgm:prSet phldrT="[Text]"/>
      <dgm:spPr/>
      <dgm:t>
        <a:bodyPr/>
        <a:lstStyle/>
        <a:p>
          <a:r>
            <a:rPr lang="en-US" dirty="0"/>
            <a:t>XG Boost  Machine Learning Algorithm </a:t>
          </a:r>
        </a:p>
      </dgm:t>
    </dgm:pt>
    <dgm:pt modelId="{0F6C360B-FBA6-48BE-A056-B421EC9F3004}" type="parTrans" cxnId="{DCAA3815-96FF-469B-9A3B-38E5E2CE1D26}">
      <dgm:prSet/>
      <dgm:spPr/>
      <dgm:t>
        <a:bodyPr/>
        <a:lstStyle/>
        <a:p>
          <a:endParaRPr lang="en-US"/>
        </a:p>
      </dgm:t>
    </dgm:pt>
    <dgm:pt modelId="{360B82F1-BCC8-4808-9B36-0EB2ADE5BA4B}" type="sibTrans" cxnId="{DCAA3815-96FF-469B-9A3B-38E5E2CE1D26}">
      <dgm:prSet/>
      <dgm:spPr/>
      <dgm:t>
        <a:bodyPr/>
        <a:lstStyle/>
        <a:p>
          <a:endParaRPr lang="en-US"/>
        </a:p>
      </dgm:t>
    </dgm:pt>
    <dgm:pt modelId="{025954EB-F3D5-470F-8553-56A4FA20B9DE}">
      <dgm:prSet phldrT="[Text]"/>
      <dgm:spPr/>
      <dgm:t>
        <a:bodyPr/>
        <a:lstStyle/>
        <a:p>
          <a:r>
            <a:rPr lang="en-US" dirty="0"/>
            <a:t>FBI 2018</a:t>
          </a:r>
        </a:p>
      </dgm:t>
    </dgm:pt>
    <dgm:pt modelId="{D8ABC064-54EF-4D78-BB65-B2123D7EEADA}" type="parTrans" cxnId="{0DEDE5F3-4490-4AC3-9969-C913E3AD8B42}">
      <dgm:prSet/>
      <dgm:spPr/>
      <dgm:t>
        <a:bodyPr/>
        <a:lstStyle/>
        <a:p>
          <a:endParaRPr lang="en-US"/>
        </a:p>
      </dgm:t>
    </dgm:pt>
    <dgm:pt modelId="{E6436E59-3512-4679-ABE6-7CA05E5C1329}" type="sibTrans" cxnId="{0DEDE5F3-4490-4AC3-9969-C913E3AD8B42}">
      <dgm:prSet/>
      <dgm:spPr/>
      <dgm:t>
        <a:bodyPr/>
        <a:lstStyle/>
        <a:p>
          <a:endParaRPr lang="en-US"/>
        </a:p>
      </dgm:t>
    </dgm:pt>
    <dgm:pt modelId="{74F6A7E5-04D3-4904-8143-2D19ECE595B7}" type="pres">
      <dgm:prSet presAssocID="{F79B5E5E-BAB7-47CE-8F08-182FD8266BD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16B917-D6B9-41E0-AFB2-805E2D83935B}" type="pres">
      <dgm:prSet presAssocID="{1358BC0D-EEBB-49E7-AC7C-7BF43247A9DC}" presName="root" presStyleCnt="0"/>
      <dgm:spPr/>
    </dgm:pt>
    <dgm:pt modelId="{7BBA4523-6A98-4725-AD50-D9C2D8A4790A}" type="pres">
      <dgm:prSet presAssocID="{1358BC0D-EEBB-49E7-AC7C-7BF43247A9DC}" presName="rootComposite" presStyleCnt="0"/>
      <dgm:spPr/>
    </dgm:pt>
    <dgm:pt modelId="{574A883D-D7BB-4474-B9B3-D3BBB0307F69}" type="pres">
      <dgm:prSet presAssocID="{1358BC0D-EEBB-49E7-AC7C-7BF43247A9DC}" presName="rootText" presStyleLbl="node1" presStyleIdx="0" presStyleCnt="4" custScaleX="149612" custScaleY="109128"/>
      <dgm:spPr/>
    </dgm:pt>
    <dgm:pt modelId="{E93C4C5C-A57B-4B43-9E44-1D9D69D17BD7}" type="pres">
      <dgm:prSet presAssocID="{1358BC0D-EEBB-49E7-AC7C-7BF43247A9DC}" presName="rootConnector" presStyleLbl="node1" presStyleIdx="0" presStyleCnt="4"/>
      <dgm:spPr/>
    </dgm:pt>
    <dgm:pt modelId="{845E98F0-F751-409D-88F8-94BD580D5278}" type="pres">
      <dgm:prSet presAssocID="{1358BC0D-EEBB-49E7-AC7C-7BF43247A9DC}" presName="childShape" presStyleCnt="0"/>
      <dgm:spPr/>
    </dgm:pt>
    <dgm:pt modelId="{C1677D5D-0C76-4175-9CD5-3D7705B96A72}" type="pres">
      <dgm:prSet presAssocID="{174DFC38-DD98-40FE-B4E6-56CD6618D4B2}" presName="Name13" presStyleLbl="parChTrans1D2" presStyleIdx="0" presStyleCnt="11"/>
      <dgm:spPr/>
    </dgm:pt>
    <dgm:pt modelId="{DC25FC16-71EE-430E-B78D-9DB99306466C}" type="pres">
      <dgm:prSet presAssocID="{EA3F691B-B8CE-4B33-9C9E-2F81EDC3C478}" presName="childText" presStyleLbl="bgAcc1" presStyleIdx="0" presStyleCnt="11">
        <dgm:presLayoutVars>
          <dgm:bulletEnabled val="1"/>
        </dgm:presLayoutVars>
      </dgm:prSet>
      <dgm:spPr/>
    </dgm:pt>
    <dgm:pt modelId="{8331C185-A90D-4C85-A23B-45348256F2FB}" type="pres">
      <dgm:prSet presAssocID="{D8ABC064-54EF-4D78-BB65-B2123D7EEADA}" presName="Name13" presStyleLbl="parChTrans1D2" presStyleIdx="1" presStyleCnt="11"/>
      <dgm:spPr/>
    </dgm:pt>
    <dgm:pt modelId="{9090FDEB-4BFE-486C-A436-BD5A9797B1EE}" type="pres">
      <dgm:prSet presAssocID="{025954EB-F3D5-470F-8553-56A4FA20B9DE}" presName="childText" presStyleLbl="bgAcc1" presStyleIdx="1" presStyleCnt="11">
        <dgm:presLayoutVars>
          <dgm:bulletEnabled val="1"/>
        </dgm:presLayoutVars>
      </dgm:prSet>
      <dgm:spPr/>
    </dgm:pt>
    <dgm:pt modelId="{04D03FB3-4C10-46F6-BA61-48C9DB12E216}" type="pres">
      <dgm:prSet presAssocID="{61170754-9311-4CAD-8840-D8BB71D9FC6F}" presName="Name13" presStyleLbl="parChTrans1D2" presStyleIdx="2" presStyleCnt="11"/>
      <dgm:spPr/>
    </dgm:pt>
    <dgm:pt modelId="{980F50BF-29CE-4FB7-BBBA-BC58B8285FB2}" type="pres">
      <dgm:prSet presAssocID="{E248E307-5776-42F5-A885-2A4A0D517942}" presName="childText" presStyleLbl="bgAcc1" presStyleIdx="2" presStyleCnt="11">
        <dgm:presLayoutVars>
          <dgm:bulletEnabled val="1"/>
        </dgm:presLayoutVars>
      </dgm:prSet>
      <dgm:spPr/>
    </dgm:pt>
    <dgm:pt modelId="{D80AD862-83EE-429F-922B-0BEF5A917058}" type="pres">
      <dgm:prSet presAssocID="{EE012104-A711-4C53-9F60-D71802171EF8}" presName="root" presStyleCnt="0"/>
      <dgm:spPr/>
    </dgm:pt>
    <dgm:pt modelId="{76474711-7DE2-4E73-8AE0-87FAE9671E46}" type="pres">
      <dgm:prSet presAssocID="{EE012104-A711-4C53-9F60-D71802171EF8}" presName="rootComposite" presStyleCnt="0"/>
      <dgm:spPr/>
    </dgm:pt>
    <dgm:pt modelId="{9C64C65C-8CC9-4C6C-9DD6-9F0704EDCF4E}" type="pres">
      <dgm:prSet presAssocID="{EE012104-A711-4C53-9F60-D71802171EF8}" presName="rootText" presStyleLbl="node1" presStyleIdx="1" presStyleCnt="4" custScaleX="149612" custScaleY="109128"/>
      <dgm:spPr/>
    </dgm:pt>
    <dgm:pt modelId="{0690EBBA-09E8-408B-A551-94238DC8F28E}" type="pres">
      <dgm:prSet presAssocID="{EE012104-A711-4C53-9F60-D71802171EF8}" presName="rootConnector" presStyleLbl="node1" presStyleIdx="1" presStyleCnt="4"/>
      <dgm:spPr/>
    </dgm:pt>
    <dgm:pt modelId="{83C53FA8-B13C-4A2A-868C-F75B995576B6}" type="pres">
      <dgm:prSet presAssocID="{EE012104-A711-4C53-9F60-D71802171EF8}" presName="childShape" presStyleCnt="0"/>
      <dgm:spPr/>
    </dgm:pt>
    <dgm:pt modelId="{0BBC8313-5C30-46C7-845B-9225B92FD4AC}" type="pres">
      <dgm:prSet presAssocID="{F3BC3483-6CDD-4181-839D-D43B8814BCB7}" presName="Name13" presStyleLbl="parChTrans1D2" presStyleIdx="3" presStyleCnt="11"/>
      <dgm:spPr/>
    </dgm:pt>
    <dgm:pt modelId="{2BCE85C4-2732-4165-AA08-93A7EFA666DD}" type="pres">
      <dgm:prSet presAssocID="{D93FE258-929C-4A23-BD97-8856A4224A05}" presName="childText" presStyleLbl="bgAcc1" presStyleIdx="3" presStyleCnt="11">
        <dgm:presLayoutVars>
          <dgm:bulletEnabled val="1"/>
        </dgm:presLayoutVars>
      </dgm:prSet>
      <dgm:spPr/>
    </dgm:pt>
    <dgm:pt modelId="{127A4084-E87B-46DB-9C49-31785F04E1FE}" type="pres">
      <dgm:prSet presAssocID="{CA242F5F-D6F4-4F70-8FF0-1979EE9BB4D1}" presName="Name13" presStyleLbl="parChTrans1D2" presStyleIdx="4" presStyleCnt="11"/>
      <dgm:spPr/>
    </dgm:pt>
    <dgm:pt modelId="{17BF5F1E-6EDD-42EB-8C85-718053145528}" type="pres">
      <dgm:prSet presAssocID="{23D3B7E0-D82B-4E59-AC41-9C54439137B8}" presName="childText" presStyleLbl="bgAcc1" presStyleIdx="4" presStyleCnt="11">
        <dgm:presLayoutVars>
          <dgm:bulletEnabled val="1"/>
        </dgm:presLayoutVars>
      </dgm:prSet>
      <dgm:spPr/>
    </dgm:pt>
    <dgm:pt modelId="{C47506BD-B8C5-4075-BA38-1E365C0B2C6D}" type="pres">
      <dgm:prSet presAssocID="{355D38A7-DD6C-4F55-A7E1-1D08DF84177C}" presName="Name13" presStyleLbl="parChTrans1D2" presStyleIdx="5" presStyleCnt="11"/>
      <dgm:spPr/>
    </dgm:pt>
    <dgm:pt modelId="{F0816210-C8C0-4E7C-9304-E1B7C798770E}" type="pres">
      <dgm:prSet presAssocID="{B1A515AF-4258-471D-95A0-37643929C223}" presName="childText" presStyleLbl="bgAcc1" presStyleIdx="5" presStyleCnt="11">
        <dgm:presLayoutVars>
          <dgm:bulletEnabled val="1"/>
        </dgm:presLayoutVars>
      </dgm:prSet>
      <dgm:spPr/>
    </dgm:pt>
    <dgm:pt modelId="{E19FD230-5047-4886-8419-5468DABA801E}" type="pres">
      <dgm:prSet presAssocID="{EEE185D8-E981-4D3E-8EF4-56F13E142F4D}" presName="root" presStyleCnt="0"/>
      <dgm:spPr/>
    </dgm:pt>
    <dgm:pt modelId="{70535689-3072-44E6-8DF6-18F7B5FA5DD9}" type="pres">
      <dgm:prSet presAssocID="{EEE185D8-E981-4D3E-8EF4-56F13E142F4D}" presName="rootComposite" presStyleCnt="0"/>
      <dgm:spPr/>
    </dgm:pt>
    <dgm:pt modelId="{96E8BF1D-8801-4488-B211-27CA2A140EEE}" type="pres">
      <dgm:prSet presAssocID="{EEE185D8-E981-4D3E-8EF4-56F13E142F4D}" presName="rootText" presStyleLbl="node1" presStyleIdx="2" presStyleCnt="4" custScaleX="149612" custScaleY="109128"/>
      <dgm:spPr/>
    </dgm:pt>
    <dgm:pt modelId="{60345B43-97CD-4EE3-9163-96C6C10087A4}" type="pres">
      <dgm:prSet presAssocID="{EEE185D8-E981-4D3E-8EF4-56F13E142F4D}" presName="rootConnector" presStyleLbl="node1" presStyleIdx="2" presStyleCnt="4"/>
      <dgm:spPr/>
    </dgm:pt>
    <dgm:pt modelId="{4D43B937-BA99-4274-B074-7D49D377DF6C}" type="pres">
      <dgm:prSet presAssocID="{EEE185D8-E981-4D3E-8EF4-56F13E142F4D}" presName="childShape" presStyleCnt="0"/>
      <dgm:spPr/>
    </dgm:pt>
    <dgm:pt modelId="{17ED6DCE-220F-48BB-A653-309C0F01BDF3}" type="pres">
      <dgm:prSet presAssocID="{0F6C360B-FBA6-48BE-A056-B421EC9F3004}" presName="Name13" presStyleLbl="parChTrans1D2" presStyleIdx="6" presStyleCnt="11"/>
      <dgm:spPr/>
    </dgm:pt>
    <dgm:pt modelId="{BE6EF9DB-4878-43B6-BA86-36660832E8AA}" type="pres">
      <dgm:prSet presAssocID="{721FF75F-72BA-4A9C-8792-7A236FF797C9}" presName="childText" presStyleLbl="bgAcc1" presStyleIdx="6" presStyleCnt="11" custScaleX="124382">
        <dgm:presLayoutVars>
          <dgm:bulletEnabled val="1"/>
        </dgm:presLayoutVars>
      </dgm:prSet>
      <dgm:spPr/>
    </dgm:pt>
    <dgm:pt modelId="{9981502E-0E36-40F4-8D49-B90291AA1B27}" type="pres">
      <dgm:prSet presAssocID="{85443BDD-945E-46A7-940E-B554F21CDB58}" presName="Name13" presStyleLbl="parChTrans1D2" presStyleIdx="7" presStyleCnt="11"/>
      <dgm:spPr/>
    </dgm:pt>
    <dgm:pt modelId="{0F8615E3-D733-463B-B3F8-C466C0EC9488}" type="pres">
      <dgm:prSet presAssocID="{B7366299-A819-4B6D-8E26-4CFF117445CB}" presName="childText" presStyleLbl="bgAcc1" presStyleIdx="7" presStyleCnt="11" custScaleX="122866">
        <dgm:presLayoutVars>
          <dgm:bulletEnabled val="1"/>
        </dgm:presLayoutVars>
      </dgm:prSet>
      <dgm:spPr/>
    </dgm:pt>
    <dgm:pt modelId="{FCA0A213-D4D9-4E55-9AB7-3D97CCF64873}" type="pres">
      <dgm:prSet presAssocID="{818E0651-3595-411C-B5E2-BEE3045E2AC9}" presName="Name13" presStyleLbl="parChTrans1D2" presStyleIdx="8" presStyleCnt="11"/>
      <dgm:spPr/>
    </dgm:pt>
    <dgm:pt modelId="{5F7D33B3-4421-4481-89E6-667E552BB3F2}" type="pres">
      <dgm:prSet presAssocID="{BE426269-1EAD-4755-9179-CDB4194173EF}" presName="childText" presStyleLbl="bgAcc1" presStyleIdx="8" presStyleCnt="11">
        <dgm:presLayoutVars>
          <dgm:bulletEnabled val="1"/>
        </dgm:presLayoutVars>
      </dgm:prSet>
      <dgm:spPr/>
    </dgm:pt>
    <dgm:pt modelId="{50436BB7-4B00-446E-B49A-41F6E95217AA}" type="pres">
      <dgm:prSet presAssocID="{FBCB8366-9F7B-470F-99BF-BBB2BCC0D5AD}" presName="root" presStyleCnt="0"/>
      <dgm:spPr/>
    </dgm:pt>
    <dgm:pt modelId="{647501D5-129B-4399-AAD3-C04E123FA3C9}" type="pres">
      <dgm:prSet presAssocID="{FBCB8366-9F7B-470F-99BF-BBB2BCC0D5AD}" presName="rootComposite" presStyleCnt="0"/>
      <dgm:spPr/>
    </dgm:pt>
    <dgm:pt modelId="{5249E184-DF9A-495D-8132-3362DA9849C2}" type="pres">
      <dgm:prSet presAssocID="{FBCB8366-9F7B-470F-99BF-BBB2BCC0D5AD}" presName="rootText" presStyleLbl="node1" presStyleIdx="3" presStyleCnt="4" custScaleX="149612" custScaleY="109128"/>
      <dgm:spPr/>
    </dgm:pt>
    <dgm:pt modelId="{F5703E96-42E5-4F11-B109-1FC3D130177F}" type="pres">
      <dgm:prSet presAssocID="{FBCB8366-9F7B-470F-99BF-BBB2BCC0D5AD}" presName="rootConnector" presStyleLbl="node1" presStyleIdx="3" presStyleCnt="4"/>
      <dgm:spPr/>
    </dgm:pt>
    <dgm:pt modelId="{4AA788A5-1CF9-488F-B84C-30AC3BF03FC5}" type="pres">
      <dgm:prSet presAssocID="{FBCB8366-9F7B-470F-99BF-BBB2BCC0D5AD}" presName="childShape" presStyleCnt="0"/>
      <dgm:spPr/>
    </dgm:pt>
    <dgm:pt modelId="{BFB7C574-59E4-4682-A33F-1FADAD3ED93C}" type="pres">
      <dgm:prSet presAssocID="{D9C308D8-1D5B-4071-8185-FDBA8F184371}" presName="Name13" presStyleLbl="parChTrans1D2" presStyleIdx="9" presStyleCnt="11"/>
      <dgm:spPr/>
    </dgm:pt>
    <dgm:pt modelId="{B84E8DCE-C452-4B86-B658-1647F881D949}" type="pres">
      <dgm:prSet presAssocID="{2F690E91-A914-4F80-9E47-688CBF15C24E}" presName="childText" presStyleLbl="bgAcc1" presStyleIdx="9" presStyleCnt="11">
        <dgm:presLayoutVars>
          <dgm:bulletEnabled val="1"/>
        </dgm:presLayoutVars>
      </dgm:prSet>
      <dgm:spPr/>
    </dgm:pt>
    <dgm:pt modelId="{F6D1AA47-09B1-477B-BDC3-D9FD8A2BE4FA}" type="pres">
      <dgm:prSet presAssocID="{5B65A8B7-EDCE-445C-A4C4-E4B78E050877}" presName="Name13" presStyleLbl="parChTrans1D2" presStyleIdx="10" presStyleCnt="11"/>
      <dgm:spPr/>
    </dgm:pt>
    <dgm:pt modelId="{95F5F354-58CD-479B-B37A-69102BA289C1}" type="pres">
      <dgm:prSet presAssocID="{A8517168-B356-4B9F-A623-983230753B67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1370C806-8732-4733-ABAB-C081D747E988}" type="presOf" srcId="{85443BDD-945E-46A7-940E-B554F21CDB58}" destId="{9981502E-0E36-40F4-8D49-B90291AA1B27}" srcOrd="0" destOrd="0" presId="urn:microsoft.com/office/officeart/2005/8/layout/hierarchy3"/>
    <dgm:cxn modelId="{35309910-7D64-401A-8489-159FD3E41AA6}" type="presOf" srcId="{355D38A7-DD6C-4F55-A7E1-1D08DF84177C}" destId="{C47506BD-B8C5-4075-BA38-1E365C0B2C6D}" srcOrd="0" destOrd="0" presId="urn:microsoft.com/office/officeart/2005/8/layout/hierarchy3"/>
    <dgm:cxn modelId="{DCAA3815-96FF-469B-9A3B-38E5E2CE1D26}" srcId="{EEE185D8-E981-4D3E-8EF4-56F13E142F4D}" destId="{721FF75F-72BA-4A9C-8792-7A236FF797C9}" srcOrd="0" destOrd="0" parTransId="{0F6C360B-FBA6-48BE-A056-B421EC9F3004}" sibTransId="{360B82F1-BCC8-4808-9B36-0EB2ADE5BA4B}"/>
    <dgm:cxn modelId="{41A9D219-4E3F-4F60-97AC-0AE52ABB93B3}" srcId="{FBCB8366-9F7B-470F-99BF-BBB2BCC0D5AD}" destId="{2F690E91-A914-4F80-9E47-688CBF15C24E}" srcOrd="0" destOrd="0" parTransId="{D9C308D8-1D5B-4071-8185-FDBA8F184371}" sibTransId="{B4567DCC-BFE6-4357-8640-1C8682357E3D}"/>
    <dgm:cxn modelId="{4FDE8920-F866-4D3F-A2FE-991326935750}" type="presOf" srcId="{2F690E91-A914-4F80-9E47-688CBF15C24E}" destId="{B84E8DCE-C452-4B86-B658-1647F881D949}" srcOrd="0" destOrd="0" presId="urn:microsoft.com/office/officeart/2005/8/layout/hierarchy3"/>
    <dgm:cxn modelId="{669F8B22-6AB8-4812-BF7D-1DDF120CBC5C}" type="presOf" srcId="{23D3B7E0-D82B-4E59-AC41-9C54439137B8}" destId="{17BF5F1E-6EDD-42EB-8C85-718053145528}" srcOrd="0" destOrd="0" presId="urn:microsoft.com/office/officeart/2005/8/layout/hierarchy3"/>
    <dgm:cxn modelId="{220BAD2B-1621-48A1-B61C-55CA2F639949}" srcId="{EE012104-A711-4C53-9F60-D71802171EF8}" destId="{D93FE258-929C-4A23-BD97-8856A4224A05}" srcOrd="0" destOrd="0" parTransId="{F3BC3483-6CDD-4181-839D-D43B8814BCB7}" sibTransId="{C40E60C5-647F-4E71-9693-16C10B6BBAC2}"/>
    <dgm:cxn modelId="{14CEC935-ED3E-4337-95F3-CCA313FA5FCC}" type="presOf" srcId="{174DFC38-DD98-40FE-B4E6-56CD6618D4B2}" destId="{C1677D5D-0C76-4175-9CD5-3D7705B96A72}" srcOrd="0" destOrd="0" presId="urn:microsoft.com/office/officeart/2005/8/layout/hierarchy3"/>
    <dgm:cxn modelId="{F6014539-CE1C-4778-BF67-5394D2F131C2}" type="presOf" srcId="{B1A515AF-4258-471D-95A0-37643929C223}" destId="{F0816210-C8C0-4E7C-9304-E1B7C798770E}" srcOrd="0" destOrd="0" presId="urn:microsoft.com/office/officeart/2005/8/layout/hierarchy3"/>
    <dgm:cxn modelId="{58D86A3B-4FA7-4134-B1A2-7150417EA143}" srcId="{1358BC0D-EEBB-49E7-AC7C-7BF43247A9DC}" destId="{EA3F691B-B8CE-4B33-9C9E-2F81EDC3C478}" srcOrd="0" destOrd="0" parTransId="{174DFC38-DD98-40FE-B4E6-56CD6618D4B2}" sibTransId="{590D9F8D-D434-4D7D-9E84-EB6E6021D39E}"/>
    <dgm:cxn modelId="{C793875C-87E5-4335-A165-46A90CDF6B35}" srcId="{F79B5E5E-BAB7-47CE-8F08-182FD8266BD5}" destId="{FBCB8366-9F7B-470F-99BF-BBB2BCC0D5AD}" srcOrd="3" destOrd="0" parTransId="{BF4382A6-DE41-433B-98B2-4376C56FA308}" sibTransId="{6F5DCFC6-790A-499B-8464-F2C2424D32C0}"/>
    <dgm:cxn modelId="{6F35B85F-5D5B-417C-8037-C364AA9E8A8E}" type="presOf" srcId="{818E0651-3595-411C-B5E2-BEE3045E2AC9}" destId="{FCA0A213-D4D9-4E55-9AB7-3D97CCF64873}" srcOrd="0" destOrd="0" presId="urn:microsoft.com/office/officeart/2005/8/layout/hierarchy3"/>
    <dgm:cxn modelId="{CFB73842-8F8B-4CCB-AC81-CF2B45408D0E}" srcId="{1358BC0D-EEBB-49E7-AC7C-7BF43247A9DC}" destId="{E248E307-5776-42F5-A885-2A4A0D517942}" srcOrd="2" destOrd="0" parTransId="{61170754-9311-4CAD-8840-D8BB71D9FC6F}" sibTransId="{813BB405-B240-48AF-9D6B-C8A510C9F3CA}"/>
    <dgm:cxn modelId="{08609946-B4CB-4F9A-BC28-0482673DCA58}" type="presOf" srcId="{D9C308D8-1D5B-4071-8185-FDBA8F184371}" destId="{BFB7C574-59E4-4682-A33F-1FADAD3ED93C}" srcOrd="0" destOrd="0" presId="urn:microsoft.com/office/officeart/2005/8/layout/hierarchy3"/>
    <dgm:cxn modelId="{BBF76468-8B2C-4A18-90BE-D8786048B58A}" type="presOf" srcId="{EA3F691B-B8CE-4B33-9C9E-2F81EDC3C478}" destId="{DC25FC16-71EE-430E-B78D-9DB99306466C}" srcOrd="0" destOrd="0" presId="urn:microsoft.com/office/officeart/2005/8/layout/hierarchy3"/>
    <dgm:cxn modelId="{ED9C0A4B-8216-4103-8D33-78D438A78C41}" type="presOf" srcId="{025954EB-F3D5-470F-8553-56A4FA20B9DE}" destId="{9090FDEB-4BFE-486C-A436-BD5A9797B1EE}" srcOrd="0" destOrd="0" presId="urn:microsoft.com/office/officeart/2005/8/layout/hierarchy3"/>
    <dgm:cxn modelId="{1132CB4D-C09C-42A3-AFA4-1DE74A451700}" type="presOf" srcId="{5B65A8B7-EDCE-445C-A4C4-E4B78E050877}" destId="{F6D1AA47-09B1-477B-BDC3-D9FD8A2BE4FA}" srcOrd="0" destOrd="0" presId="urn:microsoft.com/office/officeart/2005/8/layout/hierarchy3"/>
    <dgm:cxn modelId="{0609C972-DAA8-4610-9F55-AEACE1E55E22}" type="presOf" srcId="{FBCB8366-9F7B-470F-99BF-BBB2BCC0D5AD}" destId="{5249E184-DF9A-495D-8132-3362DA9849C2}" srcOrd="0" destOrd="0" presId="urn:microsoft.com/office/officeart/2005/8/layout/hierarchy3"/>
    <dgm:cxn modelId="{F7183F56-BBB7-417A-BAC7-FD249129257F}" type="presOf" srcId="{A8517168-B356-4B9F-A623-983230753B67}" destId="{95F5F354-58CD-479B-B37A-69102BA289C1}" srcOrd="0" destOrd="0" presId="urn:microsoft.com/office/officeart/2005/8/layout/hierarchy3"/>
    <dgm:cxn modelId="{DCAB2482-AF51-490B-82C3-269BB342CA7B}" srcId="{EEE185D8-E981-4D3E-8EF4-56F13E142F4D}" destId="{B7366299-A819-4B6D-8E26-4CFF117445CB}" srcOrd="1" destOrd="0" parTransId="{85443BDD-945E-46A7-940E-B554F21CDB58}" sibTransId="{6E147A6E-4949-41A6-B5F3-446ADC25996E}"/>
    <dgm:cxn modelId="{6E44BD82-BDA0-414F-9350-D8F06CCEB7BB}" srcId="{EE012104-A711-4C53-9F60-D71802171EF8}" destId="{B1A515AF-4258-471D-95A0-37643929C223}" srcOrd="2" destOrd="0" parTransId="{355D38A7-DD6C-4F55-A7E1-1D08DF84177C}" sibTransId="{E1BB8AEB-45E9-4769-81B3-2F57D533A851}"/>
    <dgm:cxn modelId="{3371B289-0F75-4692-8DFF-1E69F630BFFB}" type="presOf" srcId="{EEE185D8-E981-4D3E-8EF4-56F13E142F4D}" destId="{96E8BF1D-8801-4488-B211-27CA2A140EEE}" srcOrd="0" destOrd="0" presId="urn:microsoft.com/office/officeart/2005/8/layout/hierarchy3"/>
    <dgm:cxn modelId="{7680C695-8E54-408E-985D-454DD37A5665}" srcId="{F79B5E5E-BAB7-47CE-8F08-182FD8266BD5}" destId="{1358BC0D-EEBB-49E7-AC7C-7BF43247A9DC}" srcOrd="0" destOrd="0" parTransId="{CBB15F19-623D-4AC7-9EB6-F01D9C039F0A}" sibTransId="{24288065-BDB9-4834-ADA5-5836280711A1}"/>
    <dgm:cxn modelId="{C5B34B9D-670C-4101-8889-C3B3953D369F}" srcId="{EEE185D8-E981-4D3E-8EF4-56F13E142F4D}" destId="{BE426269-1EAD-4755-9179-CDB4194173EF}" srcOrd="2" destOrd="0" parTransId="{818E0651-3595-411C-B5E2-BEE3045E2AC9}" sibTransId="{BA6F4C18-E5A6-4339-BB16-9C3676D4A554}"/>
    <dgm:cxn modelId="{748B779E-AFA4-4891-AAB9-F87FEDEC5920}" type="presOf" srcId="{EEE185D8-E981-4D3E-8EF4-56F13E142F4D}" destId="{60345B43-97CD-4EE3-9163-96C6C10087A4}" srcOrd="1" destOrd="0" presId="urn:microsoft.com/office/officeart/2005/8/layout/hierarchy3"/>
    <dgm:cxn modelId="{150269A7-3E77-4E02-AAD7-1D03ABDA679A}" type="presOf" srcId="{D8ABC064-54EF-4D78-BB65-B2123D7EEADA}" destId="{8331C185-A90D-4C85-A23B-45348256F2FB}" srcOrd="0" destOrd="0" presId="urn:microsoft.com/office/officeart/2005/8/layout/hierarchy3"/>
    <dgm:cxn modelId="{3C456EA7-5D4E-4FB7-BA89-4646A108A785}" srcId="{FBCB8366-9F7B-470F-99BF-BBB2BCC0D5AD}" destId="{A8517168-B356-4B9F-A623-983230753B67}" srcOrd="1" destOrd="0" parTransId="{5B65A8B7-EDCE-445C-A4C4-E4B78E050877}" sibTransId="{90ED3FE2-8E7A-4402-9849-4794B1E85465}"/>
    <dgm:cxn modelId="{3599FDA7-6EBF-4544-BDD6-E859FFE5B595}" srcId="{EE012104-A711-4C53-9F60-D71802171EF8}" destId="{23D3B7E0-D82B-4E59-AC41-9C54439137B8}" srcOrd="1" destOrd="0" parTransId="{CA242F5F-D6F4-4F70-8FF0-1979EE9BB4D1}" sibTransId="{91F73AF6-6EA1-4A9E-8B76-4E18CFD7D42D}"/>
    <dgm:cxn modelId="{EB839EA9-7123-465B-9AF9-C83D260B63ED}" type="presOf" srcId="{E248E307-5776-42F5-A885-2A4A0D517942}" destId="{980F50BF-29CE-4FB7-BBBA-BC58B8285FB2}" srcOrd="0" destOrd="0" presId="urn:microsoft.com/office/officeart/2005/8/layout/hierarchy3"/>
    <dgm:cxn modelId="{C6CA18AA-EC9E-4F36-B9A7-150EE0E61BF0}" type="presOf" srcId="{1358BC0D-EEBB-49E7-AC7C-7BF43247A9DC}" destId="{E93C4C5C-A57B-4B43-9E44-1D9D69D17BD7}" srcOrd="1" destOrd="0" presId="urn:microsoft.com/office/officeart/2005/8/layout/hierarchy3"/>
    <dgm:cxn modelId="{331D5DB4-63B2-4200-BF31-CE8A2F9C0617}" type="presOf" srcId="{FBCB8366-9F7B-470F-99BF-BBB2BCC0D5AD}" destId="{F5703E96-42E5-4F11-B109-1FC3D130177F}" srcOrd="1" destOrd="0" presId="urn:microsoft.com/office/officeart/2005/8/layout/hierarchy3"/>
    <dgm:cxn modelId="{F9C82BBE-B237-4983-A8DE-5349C822C554}" type="presOf" srcId="{F3BC3483-6CDD-4181-839D-D43B8814BCB7}" destId="{0BBC8313-5C30-46C7-845B-9225B92FD4AC}" srcOrd="0" destOrd="0" presId="urn:microsoft.com/office/officeart/2005/8/layout/hierarchy3"/>
    <dgm:cxn modelId="{4A3F9FC2-2273-46E7-8FCF-741C0C84A416}" type="presOf" srcId="{1358BC0D-EEBB-49E7-AC7C-7BF43247A9DC}" destId="{574A883D-D7BB-4474-B9B3-D3BBB0307F69}" srcOrd="0" destOrd="0" presId="urn:microsoft.com/office/officeart/2005/8/layout/hierarchy3"/>
    <dgm:cxn modelId="{252074C9-6DC5-40F2-BB85-AFECE50CE060}" type="presOf" srcId="{CA242F5F-D6F4-4F70-8FF0-1979EE9BB4D1}" destId="{127A4084-E87B-46DB-9C49-31785F04E1FE}" srcOrd="0" destOrd="0" presId="urn:microsoft.com/office/officeart/2005/8/layout/hierarchy3"/>
    <dgm:cxn modelId="{F76522CD-9AE0-495C-B157-953A659B87BC}" srcId="{F79B5E5E-BAB7-47CE-8F08-182FD8266BD5}" destId="{EEE185D8-E981-4D3E-8EF4-56F13E142F4D}" srcOrd="2" destOrd="0" parTransId="{9B874488-4251-4199-BB52-653896B5881D}" sibTransId="{A3E0CFAF-C23F-4B04-8C49-BCE842BB1001}"/>
    <dgm:cxn modelId="{3D2E0ED3-A97C-40D5-AB27-B073B34E0C49}" type="presOf" srcId="{B7366299-A819-4B6D-8E26-4CFF117445CB}" destId="{0F8615E3-D733-463B-B3F8-C466C0EC9488}" srcOrd="0" destOrd="0" presId="urn:microsoft.com/office/officeart/2005/8/layout/hierarchy3"/>
    <dgm:cxn modelId="{863116D4-9FBB-460A-8CE3-90180C383ADF}" srcId="{F79B5E5E-BAB7-47CE-8F08-182FD8266BD5}" destId="{EE012104-A711-4C53-9F60-D71802171EF8}" srcOrd="1" destOrd="0" parTransId="{F6C82AE1-4B72-421E-B61D-98E2930E2CEA}" sibTransId="{7312647A-A5A2-435B-9854-593E15543437}"/>
    <dgm:cxn modelId="{E168C2D5-109B-4CD7-A590-FE066D8AC9E3}" type="presOf" srcId="{721FF75F-72BA-4A9C-8792-7A236FF797C9}" destId="{BE6EF9DB-4878-43B6-BA86-36660832E8AA}" srcOrd="0" destOrd="0" presId="urn:microsoft.com/office/officeart/2005/8/layout/hierarchy3"/>
    <dgm:cxn modelId="{A643D0DA-8239-4E65-8C4F-9259605261E4}" type="presOf" srcId="{EE012104-A711-4C53-9F60-D71802171EF8}" destId="{0690EBBA-09E8-408B-A551-94238DC8F28E}" srcOrd="1" destOrd="0" presId="urn:microsoft.com/office/officeart/2005/8/layout/hierarchy3"/>
    <dgm:cxn modelId="{237E9FDB-B8A5-46C6-9694-C5FF7DF9A40F}" type="presOf" srcId="{F79B5E5E-BAB7-47CE-8F08-182FD8266BD5}" destId="{74F6A7E5-04D3-4904-8143-2D19ECE595B7}" srcOrd="0" destOrd="0" presId="urn:microsoft.com/office/officeart/2005/8/layout/hierarchy3"/>
    <dgm:cxn modelId="{DAD5C2E0-09A6-40AE-AE5E-4164C12B8EBB}" type="presOf" srcId="{D93FE258-929C-4A23-BD97-8856A4224A05}" destId="{2BCE85C4-2732-4165-AA08-93A7EFA666DD}" srcOrd="0" destOrd="0" presId="urn:microsoft.com/office/officeart/2005/8/layout/hierarchy3"/>
    <dgm:cxn modelId="{0DEDE5F3-4490-4AC3-9969-C913E3AD8B42}" srcId="{1358BC0D-EEBB-49E7-AC7C-7BF43247A9DC}" destId="{025954EB-F3D5-470F-8553-56A4FA20B9DE}" srcOrd="1" destOrd="0" parTransId="{D8ABC064-54EF-4D78-BB65-B2123D7EEADA}" sibTransId="{E6436E59-3512-4679-ABE6-7CA05E5C1329}"/>
    <dgm:cxn modelId="{BC5AA8FA-D70A-4B25-98DA-47164054D121}" type="presOf" srcId="{BE426269-1EAD-4755-9179-CDB4194173EF}" destId="{5F7D33B3-4421-4481-89E6-667E552BB3F2}" srcOrd="0" destOrd="0" presId="urn:microsoft.com/office/officeart/2005/8/layout/hierarchy3"/>
    <dgm:cxn modelId="{2D61DBFA-DB5B-4951-B820-0396C3EA0B63}" type="presOf" srcId="{61170754-9311-4CAD-8840-D8BB71D9FC6F}" destId="{04D03FB3-4C10-46F6-BA61-48C9DB12E216}" srcOrd="0" destOrd="0" presId="urn:microsoft.com/office/officeart/2005/8/layout/hierarchy3"/>
    <dgm:cxn modelId="{EA6A41FB-C348-416B-AB18-6352EFD2A885}" type="presOf" srcId="{0F6C360B-FBA6-48BE-A056-B421EC9F3004}" destId="{17ED6DCE-220F-48BB-A653-309C0F01BDF3}" srcOrd="0" destOrd="0" presId="urn:microsoft.com/office/officeart/2005/8/layout/hierarchy3"/>
    <dgm:cxn modelId="{7CA02EFC-2A6C-43ED-92D0-87D7FCB60183}" type="presOf" srcId="{EE012104-A711-4C53-9F60-D71802171EF8}" destId="{9C64C65C-8CC9-4C6C-9DD6-9F0704EDCF4E}" srcOrd="0" destOrd="0" presId="urn:microsoft.com/office/officeart/2005/8/layout/hierarchy3"/>
    <dgm:cxn modelId="{2DECE1F2-7F6E-4434-ADBB-E432F3AE7C72}" type="presParOf" srcId="{74F6A7E5-04D3-4904-8143-2D19ECE595B7}" destId="{CA16B917-D6B9-41E0-AFB2-805E2D83935B}" srcOrd="0" destOrd="0" presId="urn:microsoft.com/office/officeart/2005/8/layout/hierarchy3"/>
    <dgm:cxn modelId="{865EADFD-DCF0-4578-94E4-DFA47CB5EE37}" type="presParOf" srcId="{CA16B917-D6B9-41E0-AFB2-805E2D83935B}" destId="{7BBA4523-6A98-4725-AD50-D9C2D8A4790A}" srcOrd="0" destOrd="0" presId="urn:microsoft.com/office/officeart/2005/8/layout/hierarchy3"/>
    <dgm:cxn modelId="{45371483-20BF-41DB-B597-5249A09D01EC}" type="presParOf" srcId="{7BBA4523-6A98-4725-AD50-D9C2D8A4790A}" destId="{574A883D-D7BB-4474-B9B3-D3BBB0307F69}" srcOrd="0" destOrd="0" presId="urn:microsoft.com/office/officeart/2005/8/layout/hierarchy3"/>
    <dgm:cxn modelId="{6C52380D-40B0-4135-A3C3-2BCA8088B25D}" type="presParOf" srcId="{7BBA4523-6A98-4725-AD50-D9C2D8A4790A}" destId="{E93C4C5C-A57B-4B43-9E44-1D9D69D17BD7}" srcOrd="1" destOrd="0" presId="urn:microsoft.com/office/officeart/2005/8/layout/hierarchy3"/>
    <dgm:cxn modelId="{37DC37AE-4913-48BD-ACDA-88816DDAA2F1}" type="presParOf" srcId="{CA16B917-D6B9-41E0-AFB2-805E2D83935B}" destId="{845E98F0-F751-409D-88F8-94BD580D5278}" srcOrd="1" destOrd="0" presId="urn:microsoft.com/office/officeart/2005/8/layout/hierarchy3"/>
    <dgm:cxn modelId="{81814EB3-92B1-401C-A55F-83A219DFDE1A}" type="presParOf" srcId="{845E98F0-F751-409D-88F8-94BD580D5278}" destId="{C1677D5D-0C76-4175-9CD5-3D7705B96A72}" srcOrd="0" destOrd="0" presId="urn:microsoft.com/office/officeart/2005/8/layout/hierarchy3"/>
    <dgm:cxn modelId="{0C753D1E-9DB0-49D1-BEB0-9032FDFB291C}" type="presParOf" srcId="{845E98F0-F751-409D-88F8-94BD580D5278}" destId="{DC25FC16-71EE-430E-B78D-9DB99306466C}" srcOrd="1" destOrd="0" presId="urn:microsoft.com/office/officeart/2005/8/layout/hierarchy3"/>
    <dgm:cxn modelId="{0D5A82AF-33BE-4035-B42B-00F401F26782}" type="presParOf" srcId="{845E98F0-F751-409D-88F8-94BD580D5278}" destId="{8331C185-A90D-4C85-A23B-45348256F2FB}" srcOrd="2" destOrd="0" presId="urn:microsoft.com/office/officeart/2005/8/layout/hierarchy3"/>
    <dgm:cxn modelId="{B2E9008E-37EA-4736-BD40-9E02F20FF909}" type="presParOf" srcId="{845E98F0-F751-409D-88F8-94BD580D5278}" destId="{9090FDEB-4BFE-486C-A436-BD5A9797B1EE}" srcOrd="3" destOrd="0" presId="urn:microsoft.com/office/officeart/2005/8/layout/hierarchy3"/>
    <dgm:cxn modelId="{F37F59DA-5532-4331-961E-CD073A0E53BA}" type="presParOf" srcId="{845E98F0-F751-409D-88F8-94BD580D5278}" destId="{04D03FB3-4C10-46F6-BA61-48C9DB12E216}" srcOrd="4" destOrd="0" presId="urn:microsoft.com/office/officeart/2005/8/layout/hierarchy3"/>
    <dgm:cxn modelId="{C38CBF48-A025-4BDB-8A8C-BC8B428CEB34}" type="presParOf" srcId="{845E98F0-F751-409D-88F8-94BD580D5278}" destId="{980F50BF-29CE-4FB7-BBBA-BC58B8285FB2}" srcOrd="5" destOrd="0" presId="urn:microsoft.com/office/officeart/2005/8/layout/hierarchy3"/>
    <dgm:cxn modelId="{9BD8D9DC-7CC7-47C5-AFF2-24838E7CC501}" type="presParOf" srcId="{74F6A7E5-04D3-4904-8143-2D19ECE595B7}" destId="{D80AD862-83EE-429F-922B-0BEF5A917058}" srcOrd="1" destOrd="0" presId="urn:microsoft.com/office/officeart/2005/8/layout/hierarchy3"/>
    <dgm:cxn modelId="{EC48CA5E-89BA-4E90-AC73-BDAA067ED0F5}" type="presParOf" srcId="{D80AD862-83EE-429F-922B-0BEF5A917058}" destId="{76474711-7DE2-4E73-8AE0-87FAE9671E46}" srcOrd="0" destOrd="0" presId="urn:microsoft.com/office/officeart/2005/8/layout/hierarchy3"/>
    <dgm:cxn modelId="{C8BD0479-477E-47A4-B6EB-58EE0546713C}" type="presParOf" srcId="{76474711-7DE2-4E73-8AE0-87FAE9671E46}" destId="{9C64C65C-8CC9-4C6C-9DD6-9F0704EDCF4E}" srcOrd="0" destOrd="0" presId="urn:microsoft.com/office/officeart/2005/8/layout/hierarchy3"/>
    <dgm:cxn modelId="{315AFF83-E289-4274-8D7F-C255EABB191D}" type="presParOf" srcId="{76474711-7DE2-4E73-8AE0-87FAE9671E46}" destId="{0690EBBA-09E8-408B-A551-94238DC8F28E}" srcOrd="1" destOrd="0" presId="urn:microsoft.com/office/officeart/2005/8/layout/hierarchy3"/>
    <dgm:cxn modelId="{1BB58E9E-556B-4C20-86AC-6F6EA4D835A2}" type="presParOf" srcId="{D80AD862-83EE-429F-922B-0BEF5A917058}" destId="{83C53FA8-B13C-4A2A-868C-F75B995576B6}" srcOrd="1" destOrd="0" presId="urn:microsoft.com/office/officeart/2005/8/layout/hierarchy3"/>
    <dgm:cxn modelId="{0E8DA0B6-F5E4-4A0E-8014-25FFB10B4BDE}" type="presParOf" srcId="{83C53FA8-B13C-4A2A-868C-F75B995576B6}" destId="{0BBC8313-5C30-46C7-845B-9225B92FD4AC}" srcOrd="0" destOrd="0" presId="urn:microsoft.com/office/officeart/2005/8/layout/hierarchy3"/>
    <dgm:cxn modelId="{74A24B8B-9817-4B4F-B446-2100FDD5B3C3}" type="presParOf" srcId="{83C53FA8-B13C-4A2A-868C-F75B995576B6}" destId="{2BCE85C4-2732-4165-AA08-93A7EFA666DD}" srcOrd="1" destOrd="0" presId="urn:microsoft.com/office/officeart/2005/8/layout/hierarchy3"/>
    <dgm:cxn modelId="{F3D196CE-1CB4-4197-8C43-64ABAA67F7A9}" type="presParOf" srcId="{83C53FA8-B13C-4A2A-868C-F75B995576B6}" destId="{127A4084-E87B-46DB-9C49-31785F04E1FE}" srcOrd="2" destOrd="0" presId="urn:microsoft.com/office/officeart/2005/8/layout/hierarchy3"/>
    <dgm:cxn modelId="{899A698F-1D16-4200-B7BC-E83ED6864DDC}" type="presParOf" srcId="{83C53FA8-B13C-4A2A-868C-F75B995576B6}" destId="{17BF5F1E-6EDD-42EB-8C85-718053145528}" srcOrd="3" destOrd="0" presId="urn:microsoft.com/office/officeart/2005/8/layout/hierarchy3"/>
    <dgm:cxn modelId="{85B1474D-9317-4970-A463-31B0117C89C0}" type="presParOf" srcId="{83C53FA8-B13C-4A2A-868C-F75B995576B6}" destId="{C47506BD-B8C5-4075-BA38-1E365C0B2C6D}" srcOrd="4" destOrd="0" presId="urn:microsoft.com/office/officeart/2005/8/layout/hierarchy3"/>
    <dgm:cxn modelId="{5C990776-A5C9-4022-B228-F5D80FD9371E}" type="presParOf" srcId="{83C53FA8-B13C-4A2A-868C-F75B995576B6}" destId="{F0816210-C8C0-4E7C-9304-E1B7C798770E}" srcOrd="5" destOrd="0" presId="urn:microsoft.com/office/officeart/2005/8/layout/hierarchy3"/>
    <dgm:cxn modelId="{98A30726-06A4-4736-BE2F-95716B5A27A1}" type="presParOf" srcId="{74F6A7E5-04D3-4904-8143-2D19ECE595B7}" destId="{E19FD230-5047-4886-8419-5468DABA801E}" srcOrd="2" destOrd="0" presId="urn:microsoft.com/office/officeart/2005/8/layout/hierarchy3"/>
    <dgm:cxn modelId="{4459F72E-9A34-4167-AF53-9C8994D5427E}" type="presParOf" srcId="{E19FD230-5047-4886-8419-5468DABA801E}" destId="{70535689-3072-44E6-8DF6-18F7B5FA5DD9}" srcOrd="0" destOrd="0" presId="urn:microsoft.com/office/officeart/2005/8/layout/hierarchy3"/>
    <dgm:cxn modelId="{B86913FF-F6AA-43C4-99CE-E7321D6F4B13}" type="presParOf" srcId="{70535689-3072-44E6-8DF6-18F7B5FA5DD9}" destId="{96E8BF1D-8801-4488-B211-27CA2A140EEE}" srcOrd="0" destOrd="0" presId="urn:microsoft.com/office/officeart/2005/8/layout/hierarchy3"/>
    <dgm:cxn modelId="{FA99626A-C323-439C-9EDB-8FCFBF176A11}" type="presParOf" srcId="{70535689-3072-44E6-8DF6-18F7B5FA5DD9}" destId="{60345B43-97CD-4EE3-9163-96C6C10087A4}" srcOrd="1" destOrd="0" presId="urn:microsoft.com/office/officeart/2005/8/layout/hierarchy3"/>
    <dgm:cxn modelId="{832498D7-50BD-4D21-9791-BCF30D735242}" type="presParOf" srcId="{E19FD230-5047-4886-8419-5468DABA801E}" destId="{4D43B937-BA99-4274-B074-7D49D377DF6C}" srcOrd="1" destOrd="0" presId="urn:microsoft.com/office/officeart/2005/8/layout/hierarchy3"/>
    <dgm:cxn modelId="{2E3006EE-0FC7-4AA3-A97E-0D5611AD7448}" type="presParOf" srcId="{4D43B937-BA99-4274-B074-7D49D377DF6C}" destId="{17ED6DCE-220F-48BB-A653-309C0F01BDF3}" srcOrd="0" destOrd="0" presId="urn:microsoft.com/office/officeart/2005/8/layout/hierarchy3"/>
    <dgm:cxn modelId="{A730E61C-2F53-41A0-B026-D5CC9B8361B1}" type="presParOf" srcId="{4D43B937-BA99-4274-B074-7D49D377DF6C}" destId="{BE6EF9DB-4878-43B6-BA86-36660832E8AA}" srcOrd="1" destOrd="0" presId="urn:microsoft.com/office/officeart/2005/8/layout/hierarchy3"/>
    <dgm:cxn modelId="{43CA0013-6897-4823-AD95-F121681BE4D5}" type="presParOf" srcId="{4D43B937-BA99-4274-B074-7D49D377DF6C}" destId="{9981502E-0E36-40F4-8D49-B90291AA1B27}" srcOrd="2" destOrd="0" presId="urn:microsoft.com/office/officeart/2005/8/layout/hierarchy3"/>
    <dgm:cxn modelId="{791F9F89-170E-4FBB-80B6-087F6EE91F20}" type="presParOf" srcId="{4D43B937-BA99-4274-B074-7D49D377DF6C}" destId="{0F8615E3-D733-463B-B3F8-C466C0EC9488}" srcOrd="3" destOrd="0" presId="urn:microsoft.com/office/officeart/2005/8/layout/hierarchy3"/>
    <dgm:cxn modelId="{E044ED69-C100-45D6-BCEA-FF4DAB721ED6}" type="presParOf" srcId="{4D43B937-BA99-4274-B074-7D49D377DF6C}" destId="{FCA0A213-D4D9-4E55-9AB7-3D97CCF64873}" srcOrd="4" destOrd="0" presId="urn:microsoft.com/office/officeart/2005/8/layout/hierarchy3"/>
    <dgm:cxn modelId="{4FFBC4EC-3771-4D9A-A137-61F48B85E17E}" type="presParOf" srcId="{4D43B937-BA99-4274-B074-7D49D377DF6C}" destId="{5F7D33B3-4421-4481-89E6-667E552BB3F2}" srcOrd="5" destOrd="0" presId="urn:microsoft.com/office/officeart/2005/8/layout/hierarchy3"/>
    <dgm:cxn modelId="{4553800E-0A17-4945-8EDA-C90DACE13713}" type="presParOf" srcId="{74F6A7E5-04D3-4904-8143-2D19ECE595B7}" destId="{50436BB7-4B00-446E-B49A-41F6E95217AA}" srcOrd="3" destOrd="0" presId="urn:microsoft.com/office/officeart/2005/8/layout/hierarchy3"/>
    <dgm:cxn modelId="{74844F3B-4C0F-4FC9-BFFA-432DA94441AB}" type="presParOf" srcId="{50436BB7-4B00-446E-B49A-41F6E95217AA}" destId="{647501D5-129B-4399-AAD3-C04E123FA3C9}" srcOrd="0" destOrd="0" presId="urn:microsoft.com/office/officeart/2005/8/layout/hierarchy3"/>
    <dgm:cxn modelId="{2B089C9C-CD90-4DBE-B0C0-3773D5902AD1}" type="presParOf" srcId="{647501D5-129B-4399-AAD3-C04E123FA3C9}" destId="{5249E184-DF9A-495D-8132-3362DA9849C2}" srcOrd="0" destOrd="0" presId="urn:microsoft.com/office/officeart/2005/8/layout/hierarchy3"/>
    <dgm:cxn modelId="{92255A1E-4188-49FE-BA35-158753546298}" type="presParOf" srcId="{647501D5-129B-4399-AAD3-C04E123FA3C9}" destId="{F5703E96-42E5-4F11-B109-1FC3D130177F}" srcOrd="1" destOrd="0" presId="urn:microsoft.com/office/officeart/2005/8/layout/hierarchy3"/>
    <dgm:cxn modelId="{36C3EBA0-107C-4B67-9172-6104221D4443}" type="presParOf" srcId="{50436BB7-4B00-446E-B49A-41F6E95217AA}" destId="{4AA788A5-1CF9-488F-B84C-30AC3BF03FC5}" srcOrd="1" destOrd="0" presId="urn:microsoft.com/office/officeart/2005/8/layout/hierarchy3"/>
    <dgm:cxn modelId="{51CB3175-BE63-4C1F-882D-A9B8CA5D250A}" type="presParOf" srcId="{4AA788A5-1CF9-488F-B84C-30AC3BF03FC5}" destId="{BFB7C574-59E4-4682-A33F-1FADAD3ED93C}" srcOrd="0" destOrd="0" presId="urn:microsoft.com/office/officeart/2005/8/layout/hierarchy3"/>
    <dgm:cxn modelId="{A54ADAB2-7514-4739-990F-CE6A7A7930B6}" type="presParOf" srcId="{4AA788A5-1CF9-488F-B84C-30AC3BF03FC5}" destId="{B84E8DCE-C452-4B86-B658-1647F881D949}" srcOrd="1" destOrd="0" presId="urn:microsoft.com/office/officeart/2005/8/layout/hierarchy3"/>
    <dgm:cxn modelId="{9DC6FA24-EBBF-4832-968C-A44546D79D53}" type="presParOf" srcId="{4AA788A5-1CF9-488F-B84C-30AC3BF03FC5}" destId="{F6D1AA47-09B1-477B-BDC3-D9FD8A2BE4FA}" srcOrd="2" destOrd="0" presId="urn:microsoft.com/office/officeart/2005/8/layout/hierarchy3"/>
    <dgm:cxn modelId="{7632FDC4-8D23-437D-B680-9806F8B6A2B1}" type="presParOf" srcId="{4AA788A5-1CF9-488F-B84C-30AC3BF03FC5}" destId="{95F5F354-58CD-479B-B37A-69102BA289C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CAF93D-DC5B-4453-8EBB-A9759BA3268A}" type="doc">
      <dgm:prSet loTypeId="urn:microsoft.com/office/officeart/2005/8/layout/funnel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6BC551F-36A9-4705-B7EF-AC835D8DB977}">
      <dgm:prSet phldrT="[Text]"/>
      <dgm:spPr/>
      <dgm:t>
        <a:bodyPr/>
        <a:lstStyle/>
        <a:p>
          <a:r>
            <a:rPr lang="en-US" dirty="0"/>
            <a:t>Education</a:t>
          </a:r>
        </a:p>
        <a:p>
          <a:r>
            <a:rPr lang="en-US" dirty="0"/>
            <a:t>(3)</a:t>
          </a:r>
        </a:p>
      </dgm:t>
    </dgm:pt>
    <dgm:pt modelId="{1BBA4CCE-2F4C-44C7-A11C-DC44E947859A}" type="parTrans" cxnId="{CF54BFF2-5416-4DE8-995E-3E47868FBC08}">
      <dgm:prSet/>
      <dgm:spPr/>
      <dgm:t>
        <a:bodyPr/>
        <a:lstStyle/>
        <a:p>
          <a:endParaRPr lang="en-US"/>
        </a:p>
      </dgm:t>
    </dgm:pt>
    <dgm:pt modelId="{2CEF92FC-3B31-4F65-BC45-DA60406E653E}" type="sibTrans" cxnId="{CF54BFF2-5416-4DE8-995E-3E47868FBC08}">
      <dgm:prSet/>
      <dgm:spPr/>
      <dgm:t>
        <a:bodyPr/>
        <a:lstStyle/>
        <a:p>
          <a:endParaRPr lang="en-US"/>
        </a:p>
      </dgm:t>
    </dgm:pt>
    <dgm:pt modelId="{1892810A-4DD8-49FB-88B8-1A3588846351}">
      <dgm:prSet phldrT="[Text]"/>
      <dgm:spPr/>
      <dgm:t>
        <a:bodyPr/>
        <a:lstStyle/>
        <a:p>
          <a:r>
            <a:rPr lang="en-US" dirty="0"/>
            <a:t>Marital and Gender Status (3)</a:t>
          </a:r>
        </a:p>
      </dgm:t>
    </dgm:pt>
    <dgm:pt modelId="{83C28545-FC97-45D5-959C-06442A524FFA}" type="parTrans" cxnId="{720542E7-1647-48DD-9D83-18EEBE5BC78D}">
      <dgm:prSet/>
      <dgm:spPr/>
      <dgm:t>
        <a:bodyPr/>
        <a:lstStyle/>
        <a:p>
          <a:endParaRPr lang="en-US"/>
        </a:p>
      </dgm:t>
    </dgm:pt>
    <dgm:pt modelId="{0E60FA82-CE31-498B-A0A0-77C4F0E44B05}" type="sibTrans" cxnId="{720542E7-1647-48DD-9D83-18EEBE5BC78D}">
      <dgm:prSet/>
      <dgm:spPr/>
      <dgm:t>
        <a:bodyPr/>
        <a:lstStyle/>
        <a:p>
          <a:endParaRPr lang="en-US"/>
        </a:p>
      </dgm:t>
    </dgm:pt>
    <dgm:pt modelId="{EF8D5B2A-B3EB-4776-AFA4-5CED6F778DAB}">
      <dgm:prSet phldrT="[Text]"/>
      <dgm:spPr/>
      <dgm:t>
        <a:bodyPr/>
        <a:lstStyle/>
        <a:p>
          <a:r>
            <a:rPr lang="en-US" dirty="0"/>
            <a:t>Race and Employment  (4)</a:t>
          </a:r>
        </a:p>
      </dgm:t>
    </dgm:pt>
    <dgm:pt modelId="{E14B9AD0-553D-46AF-9D1A-4F0CB625701E}" type="parTrans" cxnId="{2E77709E-5E93-47D4-87C7-DD8911C0A7F7}">
      <dgm:prSet/>
      <dgm:spPr/>
      <dgm:t>
        <a:bodyPr/>
        <a:lstStyle/>
        <a:p>
          <a:endParaRPr lang="en-US"/>
        </a:p>
      </dgm:t>
    </dgm:pt>
    <dgm:pt modelId="{632C267B-537A-4881-BC24-309ECDF52214}" type="sibTrans" cxnId="{2E77709E-5E93-47D4-87C7-DD8911C0A7F7}">
      <dgm:prSet/>
      <dgm:spPr/>
      <dgm:t>
        <a:bodyPr/>
        <a:lstStyle/>
        <a:p>
          <a:endParaRPr lang="en-US"/>
        </a:p>
      </dgm:t>
    </dgm:pt>
    <dgm:pt modelId="{DE6171B9-519F-4E54-9159-A5CE0F9D1687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Violent Crime Rate</a:t>
          </a:r>
        </a:p>
      </dgm:t>
    </dgm:pt>
    <dgm:pt modelId="{9468E0F0-EB50-427E-80D1-761E32458C99}" type="parTrans" cxnId="{24A3A61B-1CA4-44D2-B09E-4FF4C23B3BCA}">
      <dgm:prSet/>
      <dgm:spPr/>
      <dgm:t>
        <a:bodyPr/>
        <a:lstStyle/>
        <a:p>
          <a:endParaRPr lang="en-US"/>
        </a:p>
      </dgm:t>
    </dgm:pt>
    <dgm:pt modelId="{E22D6746-0D99-446D-87F5-84905679F906}" type="sibTrans" cxnId="{24A3A61B-1CA4-44D2-B09E-4FF4C23B3BCA}">
      <dgm:prSet/>
      <dgm:spPr/>
      <dgm:t>
        <a:bodyPr/>
        <a:lstStyle/>
        <a:p>
          <a:endParaRPr lang="en-US"/>
        </a:p>
      </dgm:t>
    </dgm:pt>
    <dgm:pt modelId="{F6921E30-AE38-4ECE-A51F-5F217D2E0246}" type="pres">
      <dgm:prSet presAssocID="{E2CAF93D-DC5B-4453-8EBB-A9759BA3268A}" presName="Name0" presStyleCnt="0">
        <dgm:presLayoutVars>
          <dgm:chMax val="4"/>
          <dgm:resizeHandles val="exact"/>
        </dgm:presLayoutVars>
      </dgm:prSet>
      <dgm:spPr/>
    </dgm:pt>
    <dgm:pt modelId="{5BDDBEEA-80C4-4053-8B9D-2ECB712B6559}" type="pres">
      <dgm:prSet presAssocID="{E2CAF93D-DC5B-4453-8EBB-A9759BA3268A}" presName="ellipse" presStyleLbl="trBgShp" presStyleIdx="0" presStyleCnt="1"/>
      <dgm:spPr/>
    </dgm:pt>
    <dgm:pt modelId="{79D856B5-DF31-46D5-89F0-BE815CF7B735}" type="pres">
      <dgm:prSet presAssocID="{E2CAF93D-DC5B-4453-8EBB-A9759BA3268A}" presName="arrow1" presStyleLbl="fgShp" presStyleIdx="0" presStyleCnt="1"/>
      <dgm:spPr/>
    </dgm:pt>
    <dgm:pt modelId="{804A050C-743C-4951-9C85-5819F277EFA4}" type="pres">
      <dgm:prSet presAssocID="{E2CAF93D-DC5B-4453-8EBB-A9759BA3268A}" presName="rectangle" presStyleLbl="revTx" presStyleIdx="0" presStyleCnt="1" custLinFactNeighborX="289" custLinFactNeighborY="2092">
        <dgm:presLayoutVars>
          <dgm:bulletEnabled val="1"/>
        </dgm:presLayoutVars>
      </dgm:prSet>
      <dgm:spPr/>
    </dgm:pt>
    <dgm:pt modelId="{F52477C2-740D-44FC-9D26-3DC9175470B6}" type="pres">
      <dgm:prSet presAssocID="{1892810A-4DD8-49FB-88B8-1A3588846351}" presName="item1" presStyleLbl="node1" presStyleIdx="0" presStyleCnt="3">
        <dgm:presLayoutVars>
          <dgm:bulletEnabled val="1"/>
        </dgm:presLayoutVars>
      </dgm:prSet>
      <dgm:spPr/>
    </dgm:pt>
    <dgm:pt modelId="{80B88DC1-A29E-4C39-B644-68217F1C8A12}" type="pres">
      <dgm:prSet presAssocID="{EF8D5B2A-B3EB-4776-AFA4-5CED6F778DAB}" presName="item2" presStyleLbl="node1" presStyleIdx="1" presStyleCnt="3">
        <dgm:presLayoutVars>
          <dgm:bulletEnabled val="1"/>
        </dgm:presLayoutVars>
      </dgm:prSet>
      <dgm:spPr/>
    </dgm:pt>
    <dgm:pt modelId="{E4015D8D-196C-47ED-8743-BEF8DAC3565C}" type="pres">
      <dgm:prSet presAssocID="{DE6171B9-519F-4E54-9159-A5CE0F9D1687}" presName="item3" presStyleLbl="node1" presStyleIdx="2" presStyleCnt="3">
        <dgm:presLayoutVars>
          <dgm:bulletEnabled val="1"/>
        </dgm:presLayoutVars>
      </dgm:prSet>
      <dgm:spPr/>
    </dgm:pt>
    <dgm:pt modelId="{34ED7AA3-20CC-4E2D-8C4D-B34232AF2CDD}" type="pres">
      <dgm:prSet presAssocID="{E2CAF93D-DC5B-4453-8EBB-A9759BA3268A}" presName="funnel" presStyleLbl="trAlignAcc1" presStyleIdx="0" presStyleCnt="1" custScaleX="128660" custScaleY="101093"/>
      <dgm:spPr/>
    </dgm:pt>
  </dgm:ptLst>
  <dgm:cxnLst>
    <dgm:cxn modelId="{55272E03-6450-4B63-945C-9DC42F76C9ED}" type="presOf" srcId="{EF8D5B2A-B3EB-4776-AFA4-5CED6F778DAB}" destId="{F52477C2-740D-44FC-9D26-3DC9175470B6}" srcOrd="0" destOrd="0" presId="urn:microsoft.com/office/officeart/2005/8/layout/funnel1"/>
    <dgm:cxn modelId="{24A3A61B-1CA4-44D2-B09E-4FF4C23B3BCA}" srcId="{E2CAF93D-DC5B-4453-8EBB-A9759BA3268A}" destId="{DE6171B9-519F-4E54-9159-A5CE0F9D1687}" srcOrd="3" destOrd="0" parTransId="{9468E0F0-EB50-427E-80D1-761E32458C99}" sibTransId="{E22D6746-0D99-446D-87F5-84905679F906}"/>
    <dgm:cxn modelId="{6C62BE22-7DF9-41C2-BB9A-D8483A658A28}" type="presOf" srcId="{DE6171B9-519F-4E54-9159-A5CE0F9D1687}" destId="{804A050C-743C-4951-9C85-5819F277EFA4}" srcOrd="0" destOrd="0" presId="urn:microsoft.com/office/officeart/2005/8/layout/funnel1"/>
    <dgm:cxn modelId="{35EAB255-E8F8-4DA9-B8F4-E9B51AC13EF4}" type="presOf" srcId="{66BC551F-36A9-4705-B7EF-AC835D8DB977}" destId="{E4015D8D-196C-47ED-8743-BEF8DAC3565C}" srcOrd="0" destOrd="0" presId="urn:microsoft.com/office/officeart/2005/8/layout/funnel1"/>
    <dgm:cxn modelId="{BD3E8485-9AD7-441B-88B8-32AC542E0138}" type="presOf" srcId="{E2CAF93D-DC5B-4453-8EBB-A9759BA3268A}" destId="{F6921E30-AE38-4ECE-A51F-5F217D2E0246}" srcOrd="0" destOrd="0" presId="urn:microsoft.com/office/officeart/2005/8/layout/funnel1"/>
    <dgm:cxn modelId="{2E77709E-5E93-47D4-87C7-DD8911C0A7F7}" srcId="{E2CAF93D-DC5B-4453-8EBB-A9759BA3268A}" destId="{EF8D5B2A-B3EB-4776-AFA4-5CED6F778DAB}" srcOrd="2" destOrd="0" parTransId="{E14B9AD0-553D-46AF-9D1A-4F0CB625701E}" sibTransId="{632C267B-537A-4881-BC24-309ECDF52214}"/>
    <dgm:cxn modelId="{D487A1A0-ABE4-465E-8E32-2891F1811106}" type="presOf" srcId="{1892810A-4DD8-49FB-88B8-1A3588846351}" destId="{80B88DC1-A29E-4C39-B644-68217F1C8A12}" srcOrd="0" destOrd="0" presId="urn:microsoft.com/office/officeart/2005/8/layout/funnel1"/>
    <dgm:cxn modelId="{720542E7-1647-48DD-9D83-18EEBE5BC78D}" srcId="{E2CAF93D-DC5B-4453-8EBB-A9759BA3268A}" destId="{1892810A-4DD8-49FB-88B8-1A3588846351}" srcOrd="1" destOrd="0" parTransId="{83C28545-FC97-45D5-959C-06442A524FFA}" sibTransId="{0E60FA82-CE31-498B-A0A0-77C4F0E44B05}"/>
    <dgm:cxn modelId="{CF54BFF2-5416-4DE8-995E-3E47868FBC08}" srcId="{E2CAF93D-DC5B-4453-8EBB-A9759BA3268A}" destId="{66BC551F-36A9-4705-B7EF-AC835D8DB977}" srcOrd="0" destOrd="0" parTransId="{1BBA4CCE-2F4C-44C7-A11C-DC44E947859A}" sibTransId="{2CEF92FC-3B31-4F65-BC45-DA60406E653E}"/>
    <dgm:cxn modelId="{8FACC9BD-A462-4139-B8C9-78F69B55D476}" type="presParOf" srcId="{F6921E30-AE38-4ECE-A51F-5F217D2E0246}" destId="{5BDDBEEA-80C4-4053-8B9D-2ECB712B6559}" srcOrd="0" destOrd="0" presId="urn:microsoft.com/office/officeart/2005/8/layout/funnel1"/>
    <dgm:cxn modelId="{9E1CE952-2F2F-42B6-96B8-34F970A3329D}" type="presParOf" srcId="{F6921E30-AE38-4ECE-A51F-5F217D2E0246}" destId="{79D856B5-DF31-46D5-89F0-BE815CF7B735}" srcOrd="1" destOrd="0" presId="urn:microsoft.com/office/officeart/2005/8/layout/funnel1"/>
    <dgm:cxn modelId="{BA9320CE-F291-47D6-B60A-DEC1AB268968}" type="presParOf" srcId="{F6921E30-AE38-4ECE-A51F-5F217D2E0246}" destId="{804A050C-743C-4951-9C85-5819F277EFA4}" srcOrd="2" destOrd="0" presId="urn:microsoft.com/office/officeart/2005/8/layout/funnel1"/>
    <dgm:cxn modelId="{7D376D56-2FB3-4F06-8C10-BF0C717C21C1}" type="presParOf" srcId="{F6921E30-AE38-4ECE-A51F-5F217D2E0246}" destId="{F52477C2-740D-44FC-9D26-3DC9175470B6}" srcOrd="3" destOrd="0" presId="urn:microsoft.com/office/officeart/2005/8/layout/funnel1"/>
    <dgm:cxn modelId="{DE7FE569-E6A9-4B06-AD49-7BC429142C88}" type="presParOf" srcId="{F6921E30-AE38-4ECE-A51F-5F217D2E0246}" destId="{80B88DC1-A29E-4C39-B644-68217F1C8A12}" srcOrd="4" destOrd="0" presId="urn:microsoft.com/office/officeart/2005/8/layout/funnel1"/>
    <dgm:cxn modelId="{AEE2DC7A-4BC1-403F-8D64-F678B70A6EFA}" type="presParOf" srcId="{F6921E30-AE38-4ECE-A51F-5F217D2E0246}" destId="{E4015D8D-196C-47ED-8743-BEF8DAC3565C}" srcOrd="5" destOrd="0" presId="urn:microsoft.com/office/officeart/2005/8/layout/funnel1"/>
    <dgm:cxn modelId="{FE54A209-52E0-4476-826D-0508A591A6F1}" type="presParOf" srcId="{F6921E30-AE38-4ECE-A51F-5F217D2E0246}" destId="{34ED7AA3-20CC-4E2D-8C4D-B34232AF2CD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A883D-D7BB-4474-B9B3-D3BBB0307F69}">
      <dsp:nvSpPr>
        <dsp:cNvPr id="0" name=""/>
        <dsp:cNvSpPr/>
      </dsp:nvSpPr>
      <dsp:spPr>
        <a:xfrm>
          <a:off x="2046" y="303807"/>
          <a:ext cx="2592530" cy="9455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Extraction</a:t>
          </a:r>
        </a:p>
      </dsp:txBody>
      <dsp:txXfrm>
        <a:off x="29739" y="331500"/>
        <a:ext cx="2537144" cy="890118"/>
      </dsp:txXfrm>
    </dsp:sp>
    <dsp:sp modelId="{C1677D5D-0C76-4175-9CD5-3D7705B96A72}">
      <dsp:nvSpPr>
        <dsp:cNvPr id="0" name=""/>
        <dsp:cNvSpPr/>
      </dsp:nvSpPr>
      <dsp:spPr>
        <a:xfrm>
          <a:off x="261299" y="1249312"/>
          <a:ext cx="259253" cy="649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813"/>
              </a:lnTo>
              <a:lnTo>
                <a:pt x="259253" y="64981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5FC16-71EE-430E-B78D-9DB99306466C}">
      <dsp:nvSpPr>
        <dsp:cNvPr id="0" name=""/>
        <dsp:cNvSpPr/>
      </dsp:nvSpPr>
      <dsp:spPr>
        <a:xfrm>
          <a:off x="520552" y="1465916"/>
          <a:ext cx="1386268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Census 2018</a:t>
          </a:r>
        </a:p>
      </dsp:txBody>
      <dsp:txXfrm>
        <a:off x="545928" y="1491292"/>
        <a:ext cx="1335516" cy="815665"/>
      </dsp:txXfrm>
    </dsp:sp>
    <dsp:sp modelId="{8331C185-A90D-4C85-A23B-45348256F2FB}">
      <dsp:nvSpPr>
        <dsp:cNvPr id="0" name=""/>
        <dsp:cNvSpPr/>
      </dsp:nvSpPr>
      <dsp:spPr>
        <a:xfrm>
          <a:off x="261299" y="1249312"/>
          <a:ext cx="259253" cy="1732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835"/>
              </a:lnTo>
              <a:lnTo>
                <a:pt x="259253" y="17328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0FDEB-4BFE-486C-A436-BD5A9797B1EE}">
      <dsp:nvSpPr>
        <dsp:cNvPr id="0" name=""/>
        <dsp:cNvSpPr/>
      </dsp:nvSpPr>
      <dsp:spPr>
        <a:xfrm>
          <a:off x="520552" y="2548939"/>
          <a:ext cx="1386268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FBI 2018</a:t>
          </a:r>
        </a:p>
      </dsp:txBody>
      <dsp:txXfrm>
        <a:off x="545928" y="2574315"/>
        <a:ext cx="1335516" cy="815665"/>
      </dsp:txXfrm>
    </dsp:sp>
    <dsp:sp modelId="{04D03FB3-4C10-46F6-BA61-48C9DB12E216}">
      <dsp:nvSpPr>
        <dsp:cNvPr id="0" name=""/>
        <dsp:cNvSpPr/>
      </dsp:nvSpPr>
      <dsp:spPr>
        <a:xfrm>
          <a:off x="261299" y="1249312"/>
          <a:ext cx="259253" cy="2815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57"/>
              </a:lnTo>
              <a:lnTo>
                <a:pt x="259253" y="281585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F50BF-29CE-4FB7-BBBA-BC58B8285FB2}">
      <dsp:nvSpPr>
        <dsp:cNvPr id="0" name=""/>
        <dsp:cNvSpPr/>
      </dsp:nvSpPr>
      <dsp:spPr>
        <a:xfrm>
          <a:off x="520552" y="3631961"/>
          <a:ext cx="1386268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Previous project code</a:t>
          </a:r>
        </a:p>
      </dsp:txBody>
      <dsp:txXfrm>
        <a:off x="545928" y="3657337"/>
        <a:ext cx="1335516" cy="815665"/>
      </dsp:txXfrm>
    </dsp:sp>
    <dsp:sp modelId="{9C64C65C-8CC9-4C6C-9DD6-9F0704EDCF4E}">
      <dsp:nvSpPr>
        <dsp:cNvPr id="0" name=""/>
        <dsp:cNvSpPr/>
      </dsp:nvSpPr>
      <dsp:spPr>
        <a:xfrm>
          <a:off x="3027785" y="303807"/>
          <a:ext cx="2592530" cy="9455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Transformation</a:t>
          </a:r>
        </a:p>
      </dsp:txBody>
      <dsp:txXfrm>
        <a:off x="3055478" y="331500"/>
        <a:ext cx="2537144" cy="890118"/>
      </dsp:txXfrm>
    </dsp:sp>
    <dsp:sp modelId="{0BBC8313-5C30-46C7-845B-9225B92FD4AC}">
      <dsp:nvSpPr>
        <dsp:cNvPr id="0" name=""/>
        <dsp:cNvSpPr/>
      </dsp:nvSpPr>
      <dsp:spPr>
        <a:xfrm>
          <a:off x="3287038" y="1249312"/>
          <a:ext cx="259253" cy="649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813"/>
              </a:lnTo>
              <a:lnTo>
                <a:pt x="259253" y="64981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E85C4-2732-4165-AA08-93A7EFA666DD}">
      <dsp:nvSpPr>
        <dsp:cNvPr id="0" name=""/>
        <dsp:cNvSpPr/>
      </dsp:nvSpPr>
      <dsp:spPr>
        <a:xfrm>
          <a:off x="3546291" y="1465916"/>
          <a:ext cx="1386268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Jupyter Notebooks</a:t>
          </a:r>
        </a:p>
      </dsp:txBody>
      <dsp:txXfrm>
        <a:off x="3571667" y="1491292"/>
        <a:ext cx="1335516" cy="815665"/>
      </dsp:txXfrm>
    </dsp:sp>
    <dsp:sp modelId="{127A4084-E87B-46DB-9C49-31785F04E1FE}">
      <dsp:nvSpPr>
        <dsp:cNvPr id="0" name=""/>
        <dsp:cNvSpPr/>
      </dsp:nvSpPr>
      <dsp:spPr>
        <a:xfrm>
          <a:off x="3287038" y="1249312"/>
          <a:ext cx="259253" cy="1732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835"/>
              </a:lnTo>
              <a:lnTo>
                <a:pt x="259253" y="17328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F5F1E-6EDD-42EB-8C85-718053145528}">
      <dsp:nvSpPr>
        <dsp:cNvPr id="0" name=""/>
        <dsp:cNvSpPr/>
      </dsp:nvSpPr>
      <dsp:spPr>
        <a:xfrm>
          <a:off x="3546291" y="2548939"/>
          <a:ext cx="1386268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cleaning</a:t>
          </a:r>
        </a:p>
      </dsp:txBody>
      <dsp:txXfrm>
        <a:off x="3571667" y="2574315"/>
        <a:ext cx="1335516" cy="815665"/>
      </dsp:txXfrm>
    </dsp:sp>
    <dsp:sp modelId="{C47506BD-B8C5-4075-BA38-1E365C0B2C6D}">
      <dsp:nvSpPr>
        <dsp:cNvPr id="0" name=""/>
        <dsp:cNvSpPr/>
      </dsp:nvSpPr>
      <dsp:spPr>
        <a:xfrm>
          <a:off x="3287038" y="1249312"/>
          <a:ext cx="259253" cy="2815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57"/>
              </a:lnTo>
              <a:lnTo>
                <a:pt x="259253" y="281585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16210-C8C0-4E7C-9304-E1B7C798770E}">
      <dsp:nvSpPr>
        <dsp:cNvPr id="0" name=""/>
        <dsp:cNvSpPr/>
      </dsp:nvSpPr>
      <dsp:spPr>
        <a:xfrm>
          <a:off x="3546291" y="3631961"/>
          <a:ext cx="1386268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Choosing attributes</a:t>
          </a:r>
        </a:p>
      </dsp:txBody>
      <dsp:txXfrm>
        <a:off x="3571667" y="3657337"/>
        <a:ext cx="1335516" cy="815665"/>
      </dsp:txXfrm>
    </dsp:sp>
    <dsp:sp modelId="{96E8BF1D-8801-4488-B211-27CA2A140EEE}">
      <dsp:nvSpPr>
        <dsp:cNvPr id="0" name=""/>
        <dsp:cNvSpPr/>
      </dsp:nvSpPr>
      <dsp:spPr>
        <a:xfrm>
          <a:off x="6053524" y="303807"/>
          <a:ext cx="2592530" cy="9455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Model</a:t>
          </a:r>
        </a:p>
      </dsp:txBody>
      <dsp:txXfrm>
        <a:off x="6081217" y="331500"/>
        <a:ext cx="2537144" cy="890118"/>
      </dsp:txXfrm>
    </dsp:sp>
    <dsp:sp modelId="{17ED6DCE-220F-48BB-A653-309C0F01BDF3}">
      <dsp:nvSpPr>
        <dsp:cNvPr id="0" name=""/>
        <dsp:cNvSpPr/>
      </dsp:nvSpPr>
      <dsp:spPr>
        <a:xfrm>
          <a:off x="6312777" y="1249312"/>
          <a:ext cx="259253" cy="649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813"/>
              </a:lnTo>
              <a:lnTo>
                <a:pt x="259253" y="64981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EF9DB-4878-43B6-BA86-36660832E8AA}">
      <dsp:nvSpPr>
        <dsp:cNvPr id="0" name=""/>
        <dsp:cNvSpPr/>
      </dsp:nvSpPr>
      <dsp:spPr>
        <a:xfrm>
          <a:off x="6572030" y="1465916"/>
          <a:ext cx="1724268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XG Boost  Machine Learning Algorithm </a:t>
          </a:r>
        </a:p>
      </dsp:txBody>
      <dsp:txXfrm>
        <a:off x="6597406" y="1491292"/>
        <a:ext cx="1673516" cy="815665"/>
      </dsp:txXfrm>
    </dsp:sp>
    <dsp:sp modelId="{9981502E-0E36-40F4-8D49-B90291AA1B27}">
      <dsp:nvSpPr>
        <dsp:cNvPr id="0" name=""/>
        <dsp:cNvSpPr/>
      </dsp:nvSpPr>
      <dsp:spPr>
        <a:xfrm>
          <a:off x="6312777" y="1249312"/>
          <a:ext cx="259253" cy="1732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835"/>
              </a:lnTo>
              <a:lnTo>
                <a:pt x="259253" y="17328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615E3-D733-463B-B3F8-C466C0EC9488}">
      <dsp:nvSpPr>
        <dsp:cNvPr id="0" name=""/>
        <dsp:cNvSpPr/>
      </dsp:nvSpPr>
      <dsp:spPr>
        <a:xfrm>
          <a:off x="6572030" y="2548939"/>
          <a:ext cx="1703252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Training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67% – Train, 33% - Predict</a:t>
          </a:r>
        </a:p>
      </dsp:txBody>
      <dsp:txXfrm>
        <a:off x="6597406" y="2574315"/>
        <a:ext cx="1652500" cy="815665"/>
      </dsp:txXfrm>
    </dsp:sp>
    <dsp:sp modelId="{FCA0A213-D4D9-4E55-9AB7-3D97CCF64873}">
      <dsp:nvSpPr>
        <dsp:cNvPr id="0" name=""/>
        <dsp:cNvSpPr/>
      </dsp:nvSpPr>
      <dsp:spPr>
        <a:xfrm>
          <a:off x="6312777" y="1249312"/>
          <a:ext cx="259253" cy="2815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57"/>
              </a:lnTo>
              <a:lnTo>
                <a:pt x="259253" y="281585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D33B3-4421-4481-89E6-667E552BB3F2}">
      <dsp:nvSpPr>
        <dsp:cNvPr id="0" name=""/>
        <dsp:cNvSpPr/>
      </dsp:nvSpPr>
      <dsp:spPr>
        <a:xfrm>
          <a:off x="6572030" y="3631961"/>
          <a:ext cx="1386268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</a:t>
          </a:r>
          <a:r>
            <a:rPr lang="en-US" sz="1600" kern="1200" baseline="0" dirty="0"/>
            <a:t> Tuning</a:t>
          </a:r>
          <a:endParaRPr lang="en-US" sz="1600" kern="1200" dirty="0"/>
        </a:p>
      </dsp:txBody>
      <dsp:txXfrm>
        <a:off x="6597406" y="3657337"/>
        <a:ext cx="1335516" cy="815665"/>
      </dsp:txXfrm>
    </dsp:sp>
    <dsp:sp modelId="{5249E184-DF9A-495D-8132-3362DA9849C2}">
      <dsp:nvSpPr>
        <dsp:cNvPr id="0" name=""/>
        <dsp:cNvSpPr/>
      </dsp:nvSpPr>
      <dsp:spPr>
        <a:xfrm>
          <a:off x="9079263" y="303807"/>
          <a:ext cx="2592530" cy="9455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Web</a:t>
          </a:r>
        </a:p>
      </dsp:txBody>
      <dsp:txXfrm>
        <a:off x="9106956" y="331500"/>
        <a:ext cx="2537144" cy="890118"/>
      </dsp:txXfrm>
    </dsp:sp>
    <dsp:sp modelId="{BFB7C574-59E4-4682-A33F-1FADAD3ED93C}">
      <dsp:nvSpPr>
        <dsp:cNvPr id="0" name=""/>
        <dsp:cNvSpPr/>
      </dsp:nvSpPr>
      <dsp:spPr>
        <a:xfrm>
          <a:off x="9338516" y="1249312"/>
          <a:ext cx="259253" cy="649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813"/>
              </a:lnTo>
              <a:lnTo>
                <a:pt x="259253" y="64981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E8DCE-C452-4B86-B658-1647F881D949}">
      <dsp:nvSpPr>
        <dsp:cNvPr id="0" name=""/>
        <dsp:cNvSpPr/>
      </dsp:nvSpPr>
      <dsp:spPr>
        <a:xfrm>
          <a:off x="9597769" y="1465916"/>
          <a:ext cx="1386268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HTML,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CSS, JavaScript</a:t>
          </a:r>
        </a:p>
      </dsp:txBody>
      <dsp:txXfrm>
        <a:off x="9623145" y="1491292"/>
        <a:ext cx="1335516" cy="815665"/>
      </dsp:txXfrm>
    </dsp:sp>
    <dsp:sp modelId="{F6D1AA47-09B1-477B-BDC3-D9FD8A2BE4FA}">
      <dsp:nvSpPr>
        <dsp:cNvPr id="0" name=""/>
        <dsp:cNvSpPr/>
      </dsp:nvSpPr>
      <dsp:spPr>
        <a:xfrm>
          <a:off x="9338516" y="1249312"/>
          <a:ext cx="259253" cy="1732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835"/>
              </a:lnTo>
              <a:lnTo>
                <a:pt x="259253" y="173283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5F354-58CD-479B-B37A-69102BA289C1}">
      <dsp:nvSpPr>
        <dsp:cNvPr id="0" name=""/>
        <dsp:cNvSpPr/>
      </dsp:nvSpPr>
      <dsp:spPr>
        <a:xfrm>
          <a:off x="9597769" y="2548939"/>
          <a:ext cx="1386268" cy="866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Heroku SQL Database</a:t>
          </a:r>
        </a:p>
      </dsp:txBody>
      <dsp:txXfrm>
        <a:off x="9623145" y="2574315"/>
        <a:ext cx="1335516" cy="815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DBEEA-80C4-4053-8B9D-2ECB712B6559}">
      <dsp:nvSpPr>
        <dsp:cNvPr id="0" name=""/>
        <dsp:cNvSpPr/>
      </dsp:nvSpPr>
      <dsp:spPr>
        <a:xfrm>
          <a:off x="1068172" y="594011"/>
          <a:ext cx="3903521" cy="1355641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856B5-DF31-46D5-89F0-BE815CF7B735}">
      <dsp:nvSpPr>
        <dsp:cNvPr id="0" name=""/>
        <dsp:cNvSpPr/>
      </dsp:nvSpPr>
      <dsp:spPr>
        <a:xfrm>
          <a:off x="2647737" y="3913517"/>
          <a:ext cx="756496" cy="484157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A050C-743C-4951-9C85-5819F277EFA4}">
      <dsp:nvSpPr>
        <dsp:cNvPr id="0" name=""/>
        <dsp:cNvSpPr/>
      </dsp:nvSpPr>
      <dsp:spPr>
        <a:xfrm>
          <a:off x="1220888" y="4319834"/>
          <a:ext cx="3631182" cy="907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/>
              </a:solidFill>
            </a:rPr>
            <a:t>Violent Crime Rate</a:t>
          </a:r>
        </a:p>
      </dsp:txBody>
      <dsp:txXfrm>
        <a:off x="1220888" y="4319834"/>
        <a:ext cx="3631182" cy="907795"/>
      </dsp:txXfrm>
    </dsp:sp>
    <dsp:sp modelId="{F52477C2-740D-44FC-9D26-3DC9175470B6}">
      <dsp:nvSpPr>
        <dsp:cNvPr id="0" name=""/>
        <dsp:cNvSpPr/>
      </dsp:nvSpPr>
      <dsp:spPr>
        <a:xfrm>
          <a:off x="2487360" y="2054351"/>
          <a:ext cx="1361693" cy="13616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Race and Employment  (4)</a:t>
          </a:r>
        </a:p>
      </dsp:txBody>
      <dsp:txXfrm>
        <a:off x="2686775" y="2253766"/>
        <a:ext cx="962863" cy="962863"/>
      </dsp:txXfrm>
    </dsp:sp>
    <dsp:sp modelId="{80B88DC1-A29E-4C39-B644-68217F1C8A12}">
      <dsp:nvSpPr>
        <dsp:cNvPr id="0" name=""/>
        <dsp:cNvSpPr/>
      </dsp:nvSpPr>
      <dsp:spPr>
        <a:xfrm>
          <a:off x="1512992" y="1032779"/>
          <a:ext cx="1361693" cy="13616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Marital and Gender Status (3)</a:t>
          </a:r>
        </a:p>
      </dsp:txBody>
      <dsp:txXfrm>
        <a:off x="1712407" y="1232194"/>
        <a:ext cx="962863" cy="962863"/>
      </dsp:txXfrm>
    </dsp:sp>
    <dsp:sp modelId="{E4015D8D-196C-47ED-8743-BEF8DAC3565C}">
      <dsp:nvSpPr>
        <dsp:cNvPr id="0" name=""/>
        <dsp:cNvSpPr/>
      </dsp:nvSpPr>
      <dsp:spPr>
        <a:xfrm>
          <a:off x="2904946" y="703552"/>
          <a:ext cx="1361693" cy="13616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Education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(3)</a:t>
          </a:r>
        </a:p>
      </dsp:txBody>
      <dsp:txXfrm>
        <a:off x="3104361" y="902967"/>
        <a:ext cx="962863" cy="962863"/>
      </dsp:txXfrm>
    </dsp:sp>
    <dsp:sp modelId="{34ED7AA3-20CC-4E2D-8C4D-B34232AF2CDD}">
      <dsp:nvSpPr>
        <dsp:cNvPr id="0" name=""/>
        <dsp:cNvSpPr/>
      </dsp:nvSpPr>
      <dsp:spPr>
        <a:xfrm>
          <a:off x="300722" y="409060"/>
          <a:ext cx="5450526" cy="3426146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8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2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3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9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35D2B-1506-44E8-815D-A5D90B4268F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4CD25-D065-4172-A52A-D3C11BC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3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D091-B181-47BC-94E9-113A32F94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74819"/>
            <a:ext cx="4375151" cy="2858363"/>
          </a:xfrm>
        </p:spPr>
        <p:txBody>
          <a:bodyPr>
            <a:normAutofit/>
          </a:bodyPr>
          <a:lstStyle/>
          <a:p>
            <a:pPr algn="l"/>
            <a:r>
              <a:rPr lang="en-US" sz="4000" b="1" i="1" dirty="0"/>
              <a:t>T &amp; T Predictive Analytics Presents: </a:t>
            </a:r>
            <a:br>
              <a:rPr lang="en-US" sz="4000" b="1" i="1" dirty="0"/>
            </a:br>
            <a:br>
              <a:rPr lang="en-US" sz="4000" b="1" dirty="0"/>
            </a:br>
            <a:r>
              <a:rPr lang="en-US" sz="4000" b="1" dirty="0"/>
              <a:t>Violent Crime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A0C20-9DCF-4C43-B41E-32B8998AE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414180"/>
            <a:ext cx="4377793" cy="1594508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+mj-lt"/>
              </a:rPr>
              <a:t>Temidayo Akinsanya</a:t>
            </a:r>
          </a:p>
          <a:p>
            <a:pPr algn="l"/>
            <a:r>
              <a:rPr lang="en-US">
                <a:latin typeface="+mj-lt"/>
              </a:rPr>
              <a:t>Oluwatobi Akinsanya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1400C-37F8-4EBE-A23E-01BAEE83A8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1178" r="1" b="9810"/>
          <a:stretch/>
        </p:blipFill>
        <p:spPr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963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1E9DC-1731-475A-99A2-DF35FE8D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</a:rPr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80CA4-75B2-4A5F-9293-EF4EB4759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95" r="-1" b="5615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CC157-177D-4844-BF32-C064DF1C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070200"/>
            <a:ext cx="4391024" cy="2682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2200" b="1" dirty="0">
                <a:solidFill>
                  <a:schemeClr val="bg1">
                    <a:alpha val="80000"/>
                  </a:schemeClr>
                </a:solidFill>
                <a:latin typeface="+mj-lt"/>
              </a:rPr>
              <a:t>Time to Predict the Future! 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Our website has been to design to create a space where any one can gain insight into how violent their current or future neighbors will be based on a variety of factors.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Use cases: Police work, Real Estate, Family planning, business growth, and more.</a:t>
            </a:r>
          </a:p>
          <a:p>
            <a:endParaRPr lang="en-US" sz="1700" dirty="0">
              <a:solidFill>
                <a:schemeClr val="bg1">
                  <a:alpha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437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FCF987-AA7F-4E50-8D2B-45822C8AB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1" b="157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536561-E387-42D5-BA8B-259705B1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Approach</a:t>
            </a:r>
            <a:r>
              <a:rPr lang="en-US" u="sng" dirty="0"/>
              <a:t> </a:t>
            </a:r>
          </a:p>
        </p:txBody>
      </p:sp>
      <p:graphicFrame>
        <p:nvGraphicFramePr>
          <p:cNvPr id="23" name="Content Placeholder 8">
            <a:extLst>
              <a:ext uri="{FF2B5EF4-FFF2-40B4-BE49-F238E27FC236}">
                <a16:creationId xmlns:a16="http://schemas.microsoft.com/office/drawing/2014/main" id="{1D44DE14-D499-4E80-B488-5C84924F75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982425"/>
              </p:ext>
            </p:extLst>
          </p:nvPr>
        </p:nvGraphicFramePr>
        <p:xfrm>
          <a:off x="386080" y="1690688"/>
          <a:ext cx="11673840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6783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reen and red light wallpaper">
            <a:extLst>
              <a:ext uri="{FF2B5EF4-FFF2-40B4-BE49-F238E27FC236}">
                <a16:creationId xmlns:a16="http://schemas.microsoft.com/office/drawing/2014/main" id="{222978E3-D97A-4D67-AF2F-1EB42AC365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314DBDA-D8D7-4C77-A412-C62075E2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124368"/>
            <a:ext cx="9144000" cy="1154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u="sng" dirty="0">
                <a:solidFill>
                  <a:schemeClr val="bg2"/>
                </a:solidFill>
              </a:rPr>
              <a:t>Model Characteristics</a:t>
            </a: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D96A0F74-03EC-41B6-BD60-DF31C2D7E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12190"/>
              </p:ext>
            </p:extLst>
          </p:nvPr>
        </p:nvGraphicFramePr>
        <p:xfrm>
          <a:off x="287867" y="1240300"/>
          <a:ext cx="6051971" cy="561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35E9A97-ABDD-4B96-9A36-B5567F9B0AAE}"/>
              </a:ext>
            </a:extLst>
          </p:cNvPr>
          <p:cNvSpPr txBox="1"/>
          <p:nvPr/>
        </p:nvSpPr>
        <p:spPr>
          <a:xfrm>
            <a:off x="6939280" y="2994421"/>
            <a:ext cx="4532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Root Mean Square Error (RMSE): </a:t>
            </a:r>
            <a:r>
              <a:rPr lang="en-US" sz="1400" dirty="0">
                <a:solidFill>
                  <a:schemeClr val="bg2"/>
                </a:solidFill>
              </a:rPr>
              <a:t>is the standard deviation of the residuals (prediction errors). Residuals are a measure of how far from the regression line data points are.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b="1" dirty="0">
                <a:solidFill>
                  <a:schemeClr val="bg2"/>
                </a:solidFill>
              </a:rPr>
              <a:t>R-squared </a:t>
            </a:r>
            <a:r>
              <a:rPr lang="en-US" sz="1400" dirty="0">
                <a:solidFill>
                  <a:schemeClr val="bg2"/>
                </a:solidFill>
              </a:rPr>
              <a:t>(</a:t>
            </a:r>
            <a:r>
              <a:rPr lang="en-US" sz="1400" b="1" dirty="0">
                <a:solidFill>
                  <a:schemeClr val="bg2"/>
                </a:solidFill>
              </a:rPr>
              <a:t>R</a:t>
            </a:r>
            <a:r>
              <a:rPr lang="en-US" sz="1400" b="1" baseline="30000" dirty="0">
                <a:solidFill>
                  <a:schemeClr val="bg2"/>
                </a:solidFill>
              </a:rPr>
              <a:t>2</a:t>
            </a:r>
            <a:r>
              <a:rPr lang="en-US" sz="1400" dirty="0">
                <a:solidFill>
                  <a:schemeClr val="bg2"/>
                </a:solidFill>
              </a:rPr>
              <a:t>): is a statistical measure of how close the data are to the fitted regression line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7EDB8D-9D17-42CB-833C-F63C75741026}"/>
              </a:ext>
            </a:extLst>
          </p:cNvPr>
          <p:cNvSpPr txBox="1"/>
          <p:nvPr/>
        </p:nvSpPr>
        <p:spPr>
          <a:xfrm>
            <a:off x="6939280" y="2214093"/>
            <a:ext cx="44491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u="sng" dirty="0">
                <a:solidFill>
                  <a:schemeClr val="bg2"/>
                </a:solidFill>
              </a:rPr>
              <a:t>Model Performance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RMSE: </a:t>
            </a:r>
            <a:r>
              <a:rPr lang="en-US" sz="1600" dirty="0">
                <a:solidFill>
                  <a:schemeClr val="bg2"/>
                </a:solidFill>
              </a:rPr>
              <a:t>176.041975 ; </a:t>
            </a:r>
            <a:r>
              <a:rPr lang="en-US" sz="1600" b="1" dirty="0">
                <a:solidFill>
                  <a:schemeClr val="bg2"/>
                </a:solidFill>
              </a:rPr>
              <a:t>R</a:t>
            </a:r>
            <a:r>
              <a:rPr lang="en-US" sz="1600" b="1" baseline="30000" dirty="0">
                <a:solidFill>
                  <a:schemeClr val="bg2"/>
                </a:solidFill>
              </a:rPr>
              <a:t>2</a:t>
            </a:r>
            <a:r>
              <a:rPr lang="en-US" sz="1600" dirty="0">
                <a:solidFill>
                  <a:schemeClr val="bg2"/>
                </a:solidFill>
              </a:rPr>
              <a:t>: 0.9102549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3EF0791-9D38-41A9-99FB-D1E94B3161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5522" y="4872672"/>
            <a:ext cx="4532929" cy="16713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4CB604B-DAB1-45CE-8346-1467D76BF75B}"/>
              </a:ext>
            </a:extLst>
          </p:cNvPr>
          <p:cNvSpPr txBox="1"/>
          <p:nvPr/>
        </p:nvSpPr>
        <p:spPr>
          <a:xfrm>
            <a:off x="7376160" y="4513580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/>
                </a:solidFill>
              </a:rPr>
              <a:t>Model Tuning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D2794B-8B81-4823-A3BA-9334FE5C8060}"/>
              </a:ext>
            </a:extLst>
          </p:cNvPr>
          <p:cNvSpPr txBox="1"/>
          <p:nvPr/>
        </p:nvSpPr>
        <p:spPr>
          <a:xfrm>
            <a:off x="6939280" y="1240299"/>
            <a:ext cx="4449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/>
                </a:solidFill>
              </a:rPr>
              <a:t>Data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33 total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10 features used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139D7F-57EC-4F00-9AB0-6C5026026FEE}"/>
              </a:ext>
            </a:extLst>
          </p:cNvPr>
          <p:cNvSpPr txBox="1"/>
          <p:nvPr/>
        </p:nvSpPr>
        <p:spPr>
          <a:xfrm>
            <a:off x="872360" y="4010084"/>
            <a:ext cx="200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XG Boost</a:t>
            </a:r>
          </a:p>
        </p:txBody>
      </p:sp>
    </p:spTree>
    <p:extLst>
      <p:ext uri="{BB962C8B-B14F-4D97-AF65-F5344CB8AC3E}">
        <p14:creationId xmlns:p14="http://schemas.microsoft.com/office/powerpoint/2010/main" val="120257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4CA8-04F7-4F49-8E9E-32A54529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535" y="640081"/>
            <a:ext cx="6610383" cy="349702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Violent Crime Prediction vs Actual</a:t>
            </a: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D930BFD8-208E-48AB-AD7B-F2983F4BD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b="546"/>
          <a:stretch/>
        </p:blipFill>
        <p:spPr>
          <a:xfrm>
            <a:off x="460137" y="0"/>
            <a:ext cx="3715732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174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6D18B-89E9-472F-85AA-1136CDB9D8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-2" b="261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DB73F1-C268-4656-B7D2-CD7F093F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300" y="1806062"/>
            <a:ext cx="6083300" cy="2900518"/>
          </a:xfrm>
          <a:solidFill>
            <a:schemeClr val="bg1">
              <a:alpha val="57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Machine Learning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201774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n Introduction to Machine Learning | by Anmol Behl | Becoming Human:  Artificial Intelligence Magazine">
            <a:extLst>
              <a:ext uri="{FF2B5EF4-FFF2-40B4-BE49-F238E27FC236}">
                <a16:creationId xmlns:a16="http://schemas.microsoft.com/office/drawing/2014/main" id="{B22591FF-B8B2-4907-8926-B445DC66D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88" r="18716" b="-3"/>
          <a:stretch/>
        </p:blipFill>
        <p:spPr bwMode="auto"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F95D0DB-90D3-4FFF-87F3-BCB834F79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900" y="2476500"/>
            <a:ext cx="4495800" cy="1333500"/>
          </a:xfrm>
        </p:spPr>
        <p:txBody>
          <a:bodyPr>
            <a:normAutofit/>
          </a:bodyPr>
          <a:lstStyle/>
          <a:p>
            <a:r>
              <a:rPr lang="en-US" sz="8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3527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 &amp; T Predictive Analytics Presents:   Violent Crime Predictor</vt:lpstr>
      <vt:lpstr>Background</vt:lpstr>
      <vt:lpstr>Approach </vt:lpstr>
      <vt:lpstr>Model Characteristics</vt:lpstr>
      <vt:lpstr>Violent Crime Prediction vs Actual</vt:lpstr>
      <vt:lpstr>Machine Learning  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&amp; T Predictive Analytics Presents:   Violent Crime Predictor</dc:title>
  <dc:creator>Akinsanya, Oluwatobi [USA]</dc:creator>
  <cp:lastModifiedBy>Akinsanya, Oluwatobi [USA]</cp:lastModifiedBy>
  <cp:revision>3</cp:revision>
  <dcterms:created xsi:type="dcterms:W3CDTF">2021-01-14T23:22:54Z</dcterms:created>
  <dcterms:modified xsi:type="dcterms:W3CDTF">2021-01-14T23:35:42Z</dcterms:modified>
</cp:coreProperties>
</file>