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7"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CEF"/>
    <a:srgbClr val="6689C8"/>
    <a:srgbClr val="DDAD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5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B5E5E-BAB7-47CE-8F08-182FD8266BD5}" type="doc">
      <dgm:prSet loTypeId="urn:microsoft.com/office/officeart/2008/layout/CircleAccentTimeline" loCatId="process" qsTypeId="urn:microsoft.com/office/officeart/2005/8/quickstyle/simple4" qsCatId="simple" csTypeId="urn:microsoft.com/office/officeart/2005/8/colors/accent3_2" csCatId="accent3" phldr="1"/>
      <dgm:spPr/>
      <dgm:t>
        <a:bodyPr/>
        <a:lstStyle/>
        <a:p>
          <a:endParaRPr lang="en-US"/>
        </a:p>
      </dgm:t>
    </dgm:pt>
    <dgm:pt modelId="{1358BC0D-EEBB-49E7-AC7C-7BF43247A9DC}">
      <dgm:prSet phldrT="[Text]"/>
      <dgm:spPr/>
      <dgm:t>
        <a:bodyPr/>
        <a:lstStyle/>
        <a:p>
          <a:r>
            <a:rPr lang="en-US" dirty="0"/>
            <a:t>Extraction</a:t>
          </a:r>
        </a:p>
      </dgm:t>
    </dgm:pt>
    <dgm:pt modelId="{CBB15F19-623D-4AC7-9EB6-F01D9C039F0A}" type="parTrans" cxnId="{7680C695-8E54-408E-985D-454DD37A5665}">
      <dgm:prSet/>
      <dgm:spPr/>
      <dgm:t>
        <a:bodyPr/>
        <a:lstStyle/>
        <a:p>
          <a:endParaRPr lang="en-US"/>
        </a:p>
      </dgm:t>
    </dgm:pt>
    <dgm:pt modelId="{24288065-BDB9-4834-ADA5-5836280711A1}" type="sibTrans" cxnId="{7680C695-8E54-408E-985D-454DD37A5665}">
      <dgm:prSet/>
      <dgm:spPr/>
      <dgm:t>
        <a:bodyPr/>
        <a:lstStyle/>
        <a:p>
          <a:endParaRPr lang="en-US"/>
        </a:p>
      </dgm:t>
    </dgm:pt>
    <dgm:pt modelId="{EA3F691B-B8CE-4B33-9C9E-2F81EDC3C478}">
      <dgm:prSet phldrT="[Text]"/>
      <dgm:spPr/>
      <dgm:t>
        <a:bodyPr/>
        <a:lstStyle/>
        <a:p>
          <a:r>
            <a:rPr lang="en-US" dirty="0"/>
            <a:t>Census</a:t>
          </a:r>
        </a:p>
      </dgm:t>
    </dgm:pt>
    <dgm:pt modelId="{174DFC38-DD98-40FE-B4E6-56CD6618D4B2}" type="parTrans" cxnId="{58D86A3B-4FA7-4134-B1A2-7150417EA143}">
      <dgm:prSet/>
      <dgm:spPr/>
      <dgm:t>
        <a:bodyPr/>
        <a:lstStyle/>
        <a:p>
          <a:endParaRPr lang="en-US"/>
        </a:p>
      </dgm:t>
    </dgm:pt>
    <dgm:pt modelId="{590D9F8D-D434-4D7D-9E84-EB6E6021D39E}" type="sibTrans" cxnId="{58D86A3B-4FA7-4134-B1A2-7150417EA143}">
      <dgm:prSet/>
      <dgm:spPr/>
      <dgm:t>
        <a:bodyPr/>
        <a:lstStyle/>
        <a:p>
          <a:endParaRPr lang="en-US"/>
        </a:p>
      </dgm:t>
    </dgm:pt>
    <dgm:pt modelId="{E248E307-5776-42F5-A885-2A4A0D517942}">
      <dgm:prSet phldrT="[Text]"/>
      <dgm:spPr/>
      <dgm:t>
        <a:bodyPr/>
        <a:lstStyle/>
        <a:p>
          <a:r>
            <a:rPr lang="en-US" dirty="0"/>
            <a:t>Previous project code</a:t>
          </a:r>
        </a:p>
      </dgm:t>
    </dgm:pt>
    <dgm:pt modelId="{61170754-9311-4CAD-8840-D8BB71D9FC6F}" type="parTrans" cxnId="{CFB73842-8F8B-4CCB-AC81-CF2B45408D0E}">
      <dgm:prSet/>
      <dgm:spPr/>
      <dgm:t>
        <a:bodyPr/>
        <a:lstStyle/>
        <a:p>
          <a:endParaRPr lang="en-US"/>
        </a:p>
      </dgm:t>
    </dgm:pt>
    <dgm:pt modelId="{813BB405-B240-48AF-9D6B-C8A510C9F3CA}" type="sibTrans" cxnId="{CFB73842-8F8B-4CCB-AC81-CF2B45408D0E}">
      <dgm:prSet/>
      <dgm:spPr/>
      <dgm:t>
        <a:bodyPr/>
        <a:lstStyle/>
        <a:p>
          <a:endParaRPr lang="en-US"/>
        </a:p>
      </dgm:t>
    </dgm:pt>
    <dgm:pt modelId="{EE012104-A711-4C53-9F60-D71802171EF8}">
      <dgm:prSet phldrT="[Text]"/>
      <dgm:spPr/>
      <dgm:t>
        <a:bodyPr/>
        <a:lstStyle/>
        <a:p>
          <a:r>
            <a:rPr lang="en-US" dirty="0"/>
            <a:t>Data Transformation</a:t>
          </a:r>
        </a:p>
      </dgm:t>
    </dgm:pt>
    <dgm:pt modelId="{F6C82AE1-4B72-421E-B61D-98E2930E2CEA}" type="parTrans" cxnId="{863116D4-9FBB-460A-8CE3-90180C383ADF}">
      <dgm:prSet/>
      <dgm:spPr/>
      <dgm:t>
        <a:bodyPr/>
        <a:lstStyle/>
        <a:p>
          <a:endParaRPr lang="en-US"/>
        </a:p>
      </dgm:t>
    </dgm:pt>
    <dgm:pt modelId="{7312647A-A5A2-435B-9854-593E15543437}" type="sibTrans" cxnId="{863116D4-9FBB-460A-8CE3-90180C383ADF}">
      <dgm:prSet/>
      <dgm:spPr/>
      <dgm:t>
        <a:bodyPr/>
        <a:lstStyle/>
        <a:p>
          <a:endParaRPr lang="en-US"/>
        </a:p>
      </dgm:t>
    </dgm:pt>
    <dgm:pt modelId="{23D3B7E0-D82B-4E59-AC41-9C54439137B8}">
      <dgm:prSet phldrT="[Text]"/>
      <dgm:spPr/>
      <dgm:t>
        <a:bodyPr/>
        <a:lstStyle/>
        <a:p>
          <a:r>
            <a:rPr lang="en-US" dirty="0"/>
            <a:t>Reduced data to VA and MD</a:t>
          </a:r>
        </a:p>
      </dgm:t>
    </dgm:pt>
    <dgm:pt modelId="{CA242F5F-D6F4-4F70-8FF0-1979EE9BB4D1}" type="parTrans" cxnId="{3599FDA7-6EBF-4544-BDD6-E859FFE5B595}">
      <dgm:prSet/>
      <dgm:spPr/>
      <dgm:t>
        <a:bodyPr/>
        <a:lstStyle/>
        <a:p>
          <a:endParaRPr lang="en-US"/>
        </a:p>
      </dgm:t>
    </dgm:pt>
    <dgm:pt modelId="{91F73AF6-6EA1-4A9E-8B76-4E18CFD7D42D}" type="sibTrans" cxnId="{3599FDA7-6EBF-4544-BDD6-E859FFE5B595}">
      <dgm:prSet/>
      <dgm:spPr/>
      <dgm:t>
        <a:bodyPr/>
        <a:lstStyle/>
        <a:p>
          <a:endParaRPr lang="en-US"/>
        </a:p>
      </dgm:t>
    </dgm:pt>
    <dgm:pt modelId="{EEE185D8-E981-4D3E-8EF4-56F13E142F4D}">
      <dgm:prSet phldrT="[Text]"/>
      <dgm:spPr/>
      <dgm:t>
        <a:bodyPr/>
        <a:lstStyle/>
        <a:p>
          <a:r>
            <a:rPr lang="en-US" dirty="0"/>
            <a:t>Data Loading</a:t>
          </a:r>
        </a:p>
      </dgm:t>
    </dgm:pt>
    <dgm:pt modelId="{9B874488-4251-4199-BB52-653896B5881D}" type="parTrans" cxnId="{F76522CD-9AE0-495C-B157-953A659B87BC}">
      <dgm:prSet/>
      <dgm:spPr/>
      <dgm:t>
        <a:bodyPr/>
        <a:lstStyle/>
        <a:p>
          <a:endParaRPr lang="en-US"/>
        </a:p>
      </dgm:t>
    </dgm:pt>
    <dgm:pt modelId="{A3E0CFAF-C23F-4B04-8C49-BCE842BB1001}" type="sibTrans" cxnId="{F76522CD-9AE0-495C-B157-953A659B87BC}">
      <dgm:prSet/>
      <dgm:spPr/>
      <dgm:t>
        <a:bodyPr/>
        <a:lstStyle/>
        <a:p>
          <a:endParaRPr lang="en-US"/>
        </a:p>
      </dgm:t>
    </dgm:pt>
    <dgm:pt modelId="{B7366299-A819-4B6D-8E26-4CFF117445CB}">
      <dgm:prSet phldrT="[Text]"/>
      <dgm:spPr/>
      <dgm:t>
        <a:bodyPr/>
        <a:lstStyle/>
        <a:p>
          <a:r>
            <a:rPr lang="en-US" dirty="0"/>
            <a:t>Create Heroku server</a:t>
          </a:r>
        </a:p>
      </dgm:t>
    </dgm:pt>
    <dgm:pt modelId="{85443BDD-945E-46A7-940E-B554F21CDB58}" type="parTrans" cxnId="{DCAB2482-AF51-490B-82C3-269BB342CA7B}">
      <dgm:prSet/>
      <dgm:spPr/>
      <dgm:t>
        <a:bodyPr/>
        <a:lstStyle/>
        <a:p>
          <a:endParaRPr lang="en-US"/>
        </a:p>
      </dgm:t>
    </dgm:pt>
    <dgm:pt modelId="{6E147A6E-4949-41A6-B5F3-446ADC25996E}" type="sibTrans" cxnId="{DCAB2482-AF51-490B-82C3-269BB342CA7B}">
      <dgm:prSet/>
      <dgm:spPr/>
      <dgm:t>
        <a:bodyPr/>
        <a:lstStyle/>
        <a:p>
          <a:endParaRPr lang="en-US"/>
        </a:p>
      </dgm:t>
    </dgm:pt>
    <dgm:pt modelId="{8DC34D9E-D729-449E-A82F-0FFAD463B564}">
      <dgm:prSet phldrT="[Text]"/>
      <dgm:spPr/>
      <dgm:t>
        <a:bodyPr/>
        <a:lstStyle/>
        <a:p>
          <a:r>
            <a:rPr lang="en-US" dirty="0"/>
            <a:t>Send data to server via Postgres</a:t>
          </a:r>
        </a:p>
      </dgm:t>
    </dgm:pt>
    <dgm:pt modelId="{9B9BFF7E-9457-4662-9DD2-F38069E2EEFE}" type="parTrans" cxnId="{CCE8618C-77DA-4132-B9F7-46D50443A068}">
      <dgm:prSet/>
      <dgm:spPr/>
      <dgm:t>
        <a:bodyPr/>
        <a:lstStyle/>
        <a:p>
          <a:endParaRPr lang="en-US"/>
        </a:p>
      </dgm:t>
    </dgm:pt>
    <dgm:pt modelId="{1676865A-BD06-4A0C-A554-C46F72E798E0}" type="sibTrans" cxnId="{CCE8618C-77DA-4132-B9F7-46D50443A068}">
      <dgm:prSet/>
      <dgm:spPr/>
      <dgm:t>
        <a:bodyPr/>
        <a:lstStyle/>
        <a:p>
          <a:endParaRPr lang="en-US"/>
        </a:p>
      </dgm:t>
    </dgm:pt>
    <dgm:pt modelId="{FBCB8366-9F7B-470F-99BF-BBB2BCC0D5AD}">
      <dgm:prSet phldrT="[Text]"/>
      <dgm:spPr/>
      <dgm:t>
        <a:bodyPr/>
        <a:lstStyle/>
        <a:p>
          <a:r>
            <a:rPr lang="en-US" dirty="0"/>
            <a:t>Visualization</a:t>
          </a:r>
        </a:p>
      </dgm:t>
    </dgm:pt>
    <dgm:pt modelId="{BF4382A6-DE41-433B-98B2-4376C56FA308}" type="parTrans" cxnId="{C793875C-87E5-4335-A165-46A90CDF6B35}">
      <dgm:prSet/>
      <dgm:spPr/>
      <dgm:t>
        <a:bodyPr/>
        <a:lstStyle/>
        <a:p>
          <a:endParaRPr lang="en-US"/>
        </a:p>
      </dgm:t>
    </dgm:pt>
    <dgm:pt modelId="{6F5DCFC6-790A-499B-8464-F2C2424D32C0}" type="sibTrans" cxnId="{C793875C-87E5-4335-A165-46A90CDF6B35}">
      <dgm:prSet/>
      <dgm:spPr/>
      <dgm:t>
        <a:bodyPr/>
        <a:lstStyle/>
        <a:p>
          <a:endParaRPr lang="en-US"/>
        </a:p>
      </dgm:t>
    </dgm:pt>
    <dgm:pt modelId="{BE426269-1EAD-4755-9179-CDB4194173EF}">
      <dgm:prSet phldrT="[Text]"/>
      <dgm:spPr/>
      <dgm:t>
        <a:bodyPr/>
        <a:lstStyle/>
        <a:p>
          <a:r>
            <a:rPr lang="en-US" dirty="0"/>
            <a:t>Link server to Postgres</a:t>
          </a:r>
        </a:p>
      </dgm:t>
    </dgm:pt>
    <dgm:pt modelId="{818E0651-3595-411C-B5E2-BEE3045E2AC9}" type="parTrans" cxnId="{C5B34B9D-670C-4101-8889-C3B3953D369F}">
      <dgm:prSet/>
      <dgm:spPr/>
      <dgm:t>
        <a:bodyPr/>
        <a:lstStyle/>
        <a:p>
          <a:endParaRPr lang="en-US"/>
        </a:p>
      </dgm:t>
    </dgm:pt>
    <dgm:pt modelId="{BA6F4C18-E5A6-4339-BB16-9C3676D4A554}" type="sibTrans" cxnId="{C5B34B9D-670C-4101-8889-C3B3953D369F}">
      <dgm:prSet/>
      <dgm:spPr/>
      <dgm:t>
        <a:bodyPr/>
        <a:lstStyle/>
        <a:p>
          <a:endParaRPr lang="en-US"/>
        </a:p>
      </dgm:t>
    </dgm:pt>
    <dgm:pt modelId="{2F690E91-A914-4F80-9E47-688CBF15C24E}">
      <dgm:prSet phldrT="[Text]"/>
      <dgm:spPr/>
      <dgm:t>
        <a:bodyPr/>
        <a:lstStyle/>
        <a:p>
          <a:r>
            <a:rPr lang="en-US" dirty="0"/>
            <a:t>HTML</a:t>
          </a:r>
        </a:p>
      </dgm:t>
    </dgm:pt>
    <dgm:pt modelId="{D9C308D8-1D5B-4071-8185-FDBA8F184371}" type="parTrans" cxnId="{41A9D219-4E3F-4F60-97AC-0AE52ABB93B3}">
      <dgm:prSet/>
      <dgm:spPr/>
      <dgm:t>
        <a:bodyPr/>
        <a:lstStyle/>
        <a:p>
          <a:endParaRPr lang="en-US"/>
        </a:p>
      </dgm:t>
    </dgm:pt>
    <dgm:pt modelId="{B4567DCC-BFE6-4357-8640-1C8682357E3D}" type="sibTrans" cxnId="{41A9D219-4E3F-4F60-97AC-0AE52ABB93B3}">
      <dgm:prSet/>
      <dgm:spPr/>
      <dgm:t>
        <a:bodyPr/>
        <a:lstStyle/>
        <a:p>
          <a:endParaRPr lang="en-US"/>
        </a:p>
      </dgm:t>
    </dgm:pt>
    <dgm:pt modelId="{A8517168-B356-4B9F-A623-983230753B67}">
      <dgm:prSet phldrT="[Text]"/>
      <dgm:spPr/>
      <dgm:t>
        <a:bodyPr/>
        <a:lstStyle/>
        <a:p>
          <a:r>
            <a:rPr lang="en-US" dirty="0"/>
            <a:t>JavaScript</a:t>
          </a:r>
        </a:p>
      </dgm:t>
    </dgm:pt>
    <dgm:pt modelId="{5B65A8B7-EDCE-445C-A4C4-E4B78E050877}" type="parTrans" cxnId="{3C456EA7-5D4E-4FB7-BA89-4646A108A785}">
      <dgm:prSet/>
      <dgm:spPr/>
      <dgm:t>
        <a:bodyPr/>
        <a:lstStyle/>
        <a:p>
          <a:endParaRPr lang="en-US"/>
        </a:p>
      </dgm:t>
    </dgm:pt>
    <dgm:pt modelId="{90ED3FE2-8E7A-4402-9849-4794B1E85465}" type="sibTrans" cxnId="{3C456EA7-5D4E-4FB7-BA89-4646A108A785}">
      <dgm:prSet/>
      <dgm:spPr/>
      <dgm:t>
        <a:bodyPr/>
        <a:lstStyle/>
        <a:p>
          <a:endParaRPr lang="en-US"/>
        </a:p>
      </dgm:t>
    </dgm:pt>
    <dgm:pt modelId="{998A3101-825D-4BD9-9F43-B74587D1BC54}">
      <dgm:prSet phldrT="[Text]"/>
      <dgm:spPr/>
      <dgm:t>
        <a:bodyPr/>
        <a:lstStyle/>
        <a:p>
          <a:r>
            <a:rPr lang="en-US" dirty="0"/>
            <a:t>Python Flask</a:t>
          </a:r>
        </a:p>
      </dgm:t>
    </dgm:pt>
    <dgm:pt modelId="{F2982421-9C4B-47EF-AC88-217C7EC0292A}" type="parTrans" cxnId="{5C2F7FB1-B6BB-48D1-A39B-6181307D7852}">
      <dgm:prSet/>
      <dgm:spPr/>
      <dgm:t>
        <a:bodyPr/>
        <a:lstStyle/>
        <a:p>
          <a:endParaRPr lang="en-US"/>
        </a:p>
      </dgm:t>
    </dgm:pt>
    <dgm:pt modelId="{DF1F89C9-9B3A-4B2E-8929-75524367EA35}" type="sibTrans" cxnId="{5C2F7FB1-B6BB-48D1-A39B-6181307D7852}">
      <dgm:prSet/>
      <dgm:spPr/>
      <dgm:t>
        <a:bodyPr/>
        <a:lstStyle/>
        <a:p>
          <a:endParaRPr lang="en-US"/>
        </a:p>
      </dgm:t>
    </dgm:pt>
    <dgm:pt modelId="{72EE51D3-41C5-467F-B660-93B00FB0A411}" type="pres">
      <dgm:prSet presAssocID="{F79B5E5E-BAB7-47CE-8F08-182FD8266BD5}" presName="Name0" presStyleCnt="0">
        <dgm:presLayoutVars>
          <dgm:dir/>
        </dgm:presLayoutVars>
      </dgm:prSet>
      <dgm:spPr/>
    </dgm:pt>
    <dgm:pt modelId="{3AC6484D-1D86-419D-8076-0986D06FA9E5}" type="pres">
      <dgm:prSet presAssocID="{1358BC0D-EEBB-49E7-AC7C-7BF43247A9DC}" presName="parComposite" presStyleCnt="0"/>
      <dgm:spPr/>
    </dgm:pt>
    <dgm:pt modelId="{F63088BF-1DBC-4E8F-8584-8EE8D8626930}" type="pres">
      <dgm:prSet presAssocID="{1358BC0D-EEBB-49E7-AC7C-7BF43247A9DC}" presName="parBigCircle" presStyleLbl="node0" presStyleIdx="0" presStyleCnt="4"/>
      <dgm:spPr/>
    </dgm:pt>
    <dgm:pt modelId="{A55E452A-713D-47DC-AF40-83E6A8B92D8B}" type="pres">
      <dgm:prSet presAssocID="{1358BC0D-EEBB-49E7-AC7C-7BF43247A9DC}" presName="parTx" presStyleLbl="revTx" presStyleIdx="0" presStyleCnt="22"/>
      <dgm:spPr/>
    </dgm:pt>
    <dgm:pt modelId="{CE644CA6-545D-4974-8D60-71D037712A26}" type="pres">
      <dgm:prSet presAssocID="{1358BC0D-EEBB-49E7-AC7C-7BF43247A9DC}" presName="bSpace" presStyleCnt="0"/>
      <dgm:spPr/>
    </dgm:pt>
    <dgm:pt modelId="{F8B35573-D795-4BF7-8165-5A155062C5FC}" type="pres">
      <dgm:prSet presAssocID="{1358BC0D-EEBB-49E7-AC7C-7BF43247A9DC}" presName="parBackupNorm" presStyleCnt="0"/>
      <dgm:spPr/>
    </dgm:pt>
    <dgm:pt modelId="{68ED6617-0C28-4EF6-B7F2-C645FB61D87B}" type="pres">
      <dgm:prSet presAssocID="{24288065-BDB9-4834-ADA5-5836280711A1}" presName="parSpace" presStyleCnt="0"/>
      <dgm:spPr/>
    </dgm:pt>
    <dgm:pt modelId="{D348CFD3-15D7-4BFC-AA24-8B0AB6B494F7}" type="pres">
      <dgm:prSet presAssocID="{EA3F691B-B8CE-4B33-9C9E-2F81EDC3C478}" presName="desBackupLeftNorm" presStyleCnt="0"/>
      <dgm:spPr/>
    </dgm:pt>
    <dgm:pt modelId="{607EFFE8-56E0-49AE-BFF3-5B7E8890F398}" type="pres">
      <dgm:prSet presAssocID="{EA3F691B-B8CE-4B33-9C9E-2F81EDC3C478}" presName="desComposite" presStyleCnt="0"/>
      <dgm:spPr/>
    </dgm:pt>
    <dgm:pt modelId="{954B50C8-5423-40A1-A0EF-86406D45F854}" type="pres">
      <dgm:prSet presAssocID="{EA3F691B-B8CE-4B33-9C9E-2F81EDC3C478}" presName="desCircle" presStyleLbl="node1" presStyleIdx="0" presStyleCnt="9"/>
      <dgm:spPr/>
    </dgm:pt>
    <dgm:pt modelId="{E4516F41-EF7D-4377-A0D1-653F840F86D3}" type="pres">
      <dgm:prSet presAssocID="{EA3F691B-B8CE-4B33-9C9E-2F81EDC3C478}" presName="chTx" presStyleLbl="revTx" presStyleIdx="1" presStyleCnt="22"/>
      <dgm:spPr/>
    </dgm:pt>
    <dgm:pt modelId="{937E3351-B5ED-42C1-B032-8C0C960979C6}" type="pres">
      <dgm:prSet presAssocID="{EA3F691B-B8CE-4B33-9C9E-2F81EDC3C478}" presName="desTx" presStyleLbl="revTx" presStyleIdx="2" presStyleCnt="22">
        <dgm:presLayoutVars>
          <dgm:bulletEnabled val="1"/>
        </dgm:presLayoutVars>
      </dgm:prSet>
      <dgm:spPr/>
    </dgm:pt>
    <dgm:pt modelId="{9D4485CA-AE09-437F-AB05-AD43DC4C5B5A}" type="pres">
      <dgm:prSet presAssocID="{EA3F691B-B8CE-4B33-9C9E-2F81EDC3C478}" presName="desBackupRightNorm" presStyleCnt="0"/>
      <dgm:spPr/>
    </dgm:pt>
    <dgm:pt modelId="{4361CCA0-EE8E-4BAA-B15A-6FF7C781B8C4}" type="pres">
      <dgm:prSet presAssocID="{590D9F8D-D434-4D7D-9E84-EB6E6021D39E}" presName="desSpace" presStyleCnt="0"/>
      <dgm:spPr/>
    </dgm:pt>
    <dgm:pt modelId="{6959183E-6E80-4564-B5A2-C32D16A12774}" type="pres">
      <dgm:prSet presAssocID="{E248E307-5776-42F5-A885-2A4A0D517942}" presName="desBackupLeftNorm" presStyleCnt="0"/>
      <dgm:spPr/>
    </dgm:pt>
    <dgm:pt modelId="{4BBEF11C-550C-4BAD-87C8-4BCADEF6DCC4}" type="pres">
      <dgm:prSet presAssocID="{E248E307-5776-42F5-A885-2A4A0D517942}" presName="desComposite" presStyleCnt="0"/>
      <dgm:spPr/>
    </dgm:pt>
    <dgm:pt modelId="{158EC646-A05E-4FD2-B38A-9471003301A2}" type="pres">
      <dgm:prSet presAssocID="{E248E307-5776-42F5-A885-2A4A0D517942}" presName="desCircle" presStyleLbl="node1" presStyleIdx="1" presStyleCnt="9"/>
      <dgm:spPr/>
    </dgm:pt>
    <dgm:pt modelId="{0833FFB5-4B42-4515-90AD-BBF4371F383E}" type="pres">
      <dgm:prSet presAssocID="{E248E307-5776-42F5-A885-2A4A0D517942}" presName="chTx" presStyleLbl="revTx" presStyleIdx="3" presStyleCnt="22"/>
      <dgm:spPr/>
    </dgm:pt>
    <dgm:pt modelId="{6758C3F7-60DA-4B21-8222-B28141319300}" type="pres">
      <dgm:prSet presAssocID="{E248E307-5776-42F5-A885-2A4A0D517942}" presName="desTx" presStyleLbl="revTx" presStyleIdx="4" presStyleCnt="22">
        <dgm:presLayoutVars>
          <dgm:bulletEnabled val="1"/>
        </dgm:presLayoutVars>
      </dgm:prSet>
      <dgm:spPr/>
    </dgm:pt>
    <dgm:pt modelId="{D43EDC64-80C6-4FF9-9E5E-7FB1146EF553}" type="pres">
      <dgm:prSet presAssocID="{E248E307-5776-42F5-A885-2A4A0D517942}" presName="desBackupRightNorm" presStyleCnt="0"/>
      <dgm:spPr/>
    </dgm:pt>
    <dgm:pt modelId="{86F23C62-B4D0-4D50-ACB3-EE1BBDC65B10}" type="pres">
      <dgm:prSet presAssocID="{813BB405-B240-48AF-9D6B-C8A510C9F3CA}" presName="desSpace" presStyleCnt="0"/>
      <dgm:spPr/>
    </dgm:pt>
    <dgm:pt modelId="{44F8EDC5-FE52-4693-B02A-7B7B5382C206}" type="pres">
      <dgm:prSet presAssocID="{EE012104-A711-4C53-9F60-D71802171EF8}" presName="parComposite" presStyleCnt="0"/>
      <dgm:spPr/>
    </dgm:pt>
    <dgm:pt modelId="{D1879E90-055C-42BF-B176-5E9924C7C926}" type="pres">
      <dgm:prSet presAssocID="{EE012104-A711-4C53-9F60-D71802171EF8}" presName="parBigCircle" presStyleLbl="node0" presStyleIdx="1" presStyleCnt="4"/>
      <dgm:spPr/>
    </dgm:pt>
    <dgm:pt modelId="{B5B5F2CD-1E97-4F76-8803-10C7433E5EA0}" type="pres">
      <dgm:prSet presAssocID="{EE012104-A711-4C53-9F60-D71802171EF8}" presName="parTx" presStyleLbl="revTx" presStyleIdx="5" presStyleCnt="22"/>
      <dgm:spPr/>
    </dgm:pt>
    <dgm:pt modelId="{D18B8E41-8709-4BD5-97E9-174A14971B97}" type="pres">
      <dgm:prSet presAssocID="{EE012104-A711-4C53-9F60-D71802171EF8}" presName="bSpace" presStyleCnt="0"/>
      <dgm:spPr/>
    </dgm:pt>
    <dgm:pt modelId="{810BD540-A8ED-4DE0-A39D-041DD2B68B5B}" type="pres">
      <dgm:prSet presAssocID="{EE012104-A711-4C53-9F60-D71802171EF8}" presName="parBackupNorm" presStyleCnt="0"/>
      <dgm:spPr/>
    </dgm:pt>
    <dgm:pt modelId="{1B185E80-5217-4C82-983C-64692655E759}" type="pres">
      <dgm:prSet presAssocID="{7312647A-A5A2-435B-9854-593E15543437}" presName="parSpace" presStyleCnt="0"/>
      <dgm:spPr/>
    </dgm:pt>
    <dgm:pt modelId="{B99983C3-2610-448A-B0B0-9254CB08C8B7}" type="pres">
      <dgm:prSet presAssocID="{23D3B7E0-D82B-4E59-AC41-9C54439137B8}" presName="desBackupLeftNorm" presStyleCnt="0"/>
      <dgm:spPr/>
    </dgm:pt>
    <dgm:pt modelId="{ABDE8BCE-D88A-4759-8112-46A32633B5D0}" type="pres">
      <dgm:prSet presAssocID="{23D3B7E0-D82B-4E59-AC41-9C54439137B8}" presName="desComposite" presStyleCnt="0"/>
      <dgm:spPr/>
    </dgm:pt>
    <dgm:pt modelId="{5995459A-9CFE-46D8-9AD3-72E8DE5E17BC}" type="pres">
      <dgm:prSet presAssocID="{23D3B7E0-D82B-4E59-AC41-9C54439137B8}" presName="desCircle" presStyleLbl="node1" presStyleIdx="2" presStyleCnt="9"/>
      <dgm:spPr/>
    </dgm:pt>
    <dgm:pt modelId="{9A0CB3E6-D57A-4D50-B5FC-C0353C9791B9}" type="pres">
      <dgm:prSet presAssocID="{23D3B7E0-D82B-4E59-AC41-9C54439137B8}" presName="chTx" presStyleLbl="revTx" presStyleIdx="6" presStyleCnt="22"/>
      <dgm:spPr/>
    </dgm:pt>
    <dgm:pt modelId="{3C93A456-089E-4AAB-9C5A-2BE0F4BE8770}" type="pres">
      <dgm:prSet presAssocID="{23D3B7E0-D82B-4E59-AC41-9C54439137B8}" presName="desTx" presStyleLbl="revTx" presStyleIdx="7" presStyleCnt="22">
        <dgm:presLayoutVars>
          <dgm:bulletEnabled val="1"/>
        </dgm:presLayoutVars>
      </dgm:prSet>
      <dgm:spPr/>
    </dgm:pt>
    <dgm:pt modelId="{4F06F434-32EB-426A-BF22-CF381B5EC73E}" type="pres">
      <dgm:prSet presAssocID="{23D3B7E0-D82B-4E59-AC41-9C54439137B8}" presName="desBackupRightNorm" presStyleCnt="0"/>
      <dgm:spPr/>
    </dgm:pt>
    <dgm:pt modelId="{E8DC45A8-FB4A-466F-8B9C-3AA96DA55AD7}" type="pres">
      <dgm:prSet presAssocID="{91F73AF6-6EA1-4A9E-8B76-4E18CFD7D42D}" presName="desSpace" presStyleCnt="0"/>
      <dgm:spPr/>
    </dgm:pt>
    <dgm:pt modelId="{9603DDE6-1E58-401F-8C5E-9EED08A47649}" type="pres">
      <dgm:prSet presAssocID="{EEE185D8-E981-4D3E-8EF4-56F13E142F4D}" presName="parComposite" presStyleCnt="0"/>
      <dgm:spPr/>
    </dgm:pt>
    <dgm:pt modelId="{0CCE78D0-86A1-4DA5-8E94-8E118EA96225}" type="pres">
      <dgm:prSet presAssocID="{EEE185D8-E981-4D3E-8EF4-56F13E142F4D}" presName="parBigCircle" presStyleLbl="node0" presStyleIdx="2" presStyleCnt="4"/>
      <dgm:spPr/>
    </dgm:pt>
    <dgm:pt modelId="{24B16E68-78F9-48F8-A7F3-A3284D964174}" type="pres">
      <dgm:prSet presAssocID="{EEE185D8-E981-4D3E-8EF4-56F13E142F4D}" presName="parTx" presStyleLbl="revTx" presStyleIdx="8" presStyleCnt="22"/>
      <dgm:spPr/>
    </dgm:pt>
    <dgm:pt modelId="{E5761A45-05FA-4530-A274-486053D9D18F}" type="pres">
      <dgm:prSet presAssocID="{EEE185D8-E981-4D3E-8EF4-56F13E142F4D}" presName="bSpace" presStyleCnt="0"/>
      <dgm:spPr/>
    </dgm:pt>
    <dgm:pt modelId="{D958AF38-B4F5-4E39-BA7D-C7130C33E713}" type="pres">
      <dgm:prSet presAssocID="{EEE185D8-E981-4D3E-8EF4-56F13E142F4D}" presName="parBackupNorm" presStyleCnt="0"/>
      <dgm:spPr/>
    </dgm:pt>
    <dgm:pt modelId="{BC6269FA-9A29-46B8-A2B5-56AB45FC14D2}" type="pres">
      <dgm:prSet presAssocID="{A3E0CFAF-C23F-4B04-8C49-BCE842BB1001}" presName="parSpace" presStyleCnt="0"/>
      <dgm:spPr/>
    </dgm:pt>
    <dgm:pt modelId="{BC2C1F65-2CE2-4D0A-8163-B80C0C7998DE}" type="pres">
      <dgm:prSet presAssocID="{B7366299-A819-4B6D-8E26-4CFF117445CB}" presName="desBackupLeftNorm" presStyleCnt="0"/>
      <dgm:spPr/>
    </dgm:pt>
    <dgm:pt modelId="{E95C19B0-D487-425B-BEB4-83C661D907ED}" type="pres">
      <dgm:prSet presAssocID="{B7366299-A819-4B6D-8E26-4CFF117445CB}" presName="desComposite" presStyleCnt="0"/>
      <dgm:spPr/>
    </dgm:pt>
    <dgm:pt modelId="{90ECA5D9-8744-4DB1-A92F-F41A1E37D3AB}" type="pres">
      <dgm:prSet presAssocID="{B7366299-A819-4B6D-8E26-4CFF117445CB}" presName="desCircle" presStyleLbl="node1" presStyleIdx="3" presStyleCnt="9"/>
      <dgm:spPr/>
    </dgm:pt>
    <dgm:pt modelId="{28084893-C5C2-4DB8-8DA8-495039C88B37}" type="pres">
      <dgm:prSet presAssocID="{B7366299-A819-4B6D-8E26-4CFF117445CB}" presName="chTx" presStyleLbl="revTx" presStyleIdx="9" presStyleCnt="22"/>
      <dgm:spPr/>
    </dgm:pt>
    <dgm:pt modelId="{7887494E-97C7-4532-A06B-65A1E048F969}" type="pres">
      <dgm:prSet presAssocID="{B7366299-A819-4B6D-8E26-4CFF117445CB}" presName="desTx" presStyleLbl="revTx" presStyleIdx="10" presStyleCnt="22">
        <dgm:presLayoutVars>
          <dgm:bulletEnabled val="1"/>
        </dgm:presLayoutVars>
      </dgm:prSet>
      <dgm:spPr/>
    </dgm:pt>
    <dgm:pt modelId="{737931DA-572B-4EB9-B275-FA7182F0996C}" type="pres">
      <dgm:prSet presAssocID="{B7366299-A819-4B6D-8E26-4CFF117445CB}" presName="desBackupRightNorm" presStyleCnt="0"/>
      <dgm:spPr/>
    </dgm:pt>
    <dgm:pt modelId="{488F6D28-B312-497F-B025-41F9B596E7F1}" type="pres">
      <dgm:prSet presAssocID="{6E147A6E-4949-41A6-B5F3-446ADC25996E}" presName="desSpace" presStyleCnt="0"/>
      <dgm:spPr/>
    </dgm:pt>
    <dgm:pt modelId="{B3952D1F-C0E8-4176-ADF7-F97313AA1EC7}" type="pres">
      <dgm:prSet presAssocID="{BE426269-1EAD-4755-9179-CDB4194173EF}" presName="desBackupLeftNorm" presStyleCnt="0"/>
      <dgm:spPr/>
    </dgm:pt>
    <dgm:pt modelId="{92854BF7-E102-49BA-A29B-BEFFEF2EDA4F}" type="pres">
      <dgm:prSet presAssocID="{BE426269-1EAD-4755-9179-CDB4194173EF}" presName="desComposite" presStyleCnt="0"/>
      <dgm:spPr/>
    </dgm:pt>
    <dgm:pt modelId="{7AA25622-8BB6-4942-B6CD-D2545209A26B}" type="pres">
      <dgm:prSet presAssocID="{BE426269-1EAD-4755-9179-CDB4194173EF}" presName="desCircle" presStyleLbl="node1" presStyleIdx="4" presStyleCnt="9"/>
      <dgm:spPr/>
    </dgm:pt>
    <dgm:pt modelId="{1B43883D-3289-41C9-AECB-484FCA477C56}" type="pres">
      <dgm:prSet presAssocID="{BE426269-1EAD-4755-9179-CDB4194173EF}" presName="chTx" presStyleLbl="revTx" presStyleIdx="11" presStyleCnt="22"/>
      <dgm:spPr/>
    </dgm:pt>
    <dgm:pt modelId="{E3131D80-16B3-46DD-AE84-37DDBF80BAD7}" type="pres">
      <dgm:prSet presAssocID="{BE426269-1EAD-4755-9179-CDB4194173EF}" presName="desTx" presStyleLbl="revTx" presStyleIdx="12" presStyleCnt="22">
        <dgm:presLayoutVars>
          <dgm:bulletEnabled val="1"/>
        </dgm:presLayoutVars>
      </dgm:prSet>
      <dgm:spPr/>
    </dgm:pt>
    <dgm:pt modelId="{951B5668-3DB0-4C29-B326-0F9CDC9F1C78}" type="pres">
      <dgm:prSet presAssocID="{BE426269-1EAD-4755-9179-CDB4194173EF}" presName="desBackupRightNorm" presStyleCnt="0"/>
      <dgm:spPr/>
    </dgm:pt>
    <dgm:pt modelId="{403C9647-5D11-421D-96B5-7AEA6F29C99B}" type="pres">
      <dgm:prSet presAssocID="{BA6F4C18-E5A6-4339-BB16-9C3676D4A554}" presName="desSpace" presStyleCnt="0"/>
      <dgm:spPr/>
    </dgm:pt>
    <dgm:pt modelId="{917E70EF-FE4E-4118-892E-36EDB63789DB}" type="pres">
      <dgm:prSet presAssocID="{8DC34D9E-D729-449E-A82F-0FFAD463B564}" presName="desBackupLeftNorm" presStyleCnt="0"/>
      <dgm:spPr/>
    </dgm:pt>
    <dgm:pt modelId="{53E2C8FD-50C4-4138-8AC0-50C6B2782931}" type="pres">
      <dgm:prSet presAssocID="{8DC34D9E-D729-449E-A82F-0FFAD463B564}" presName="desComposite" presStyleCnt="0"/>
      <dgm:spPr/>
    </dgm:pt>
    <dgm:pt modelId="{7F882800-E47A-45C2-AAE0-8C9B74F2F5FC}" type="pres">
      <dgm:prSet presAssocID="{8DC34D9E-D729-449E-A82F-0FFAD463B564}" presName="desCircle" presStyleLbl="node1" presStyleIdx="5" presStyleCnt="9"/>
      <dgm:spPr/>
    </dgm:pt>
    <dgm:pt modelId="{A47C00E6-3E03-4F2F-8ADD-ACA10AB9FB9E}" type="pres">
      <dgm:prSet presAssocID="{8DC34D9E-D729-449E-A82F-0FFAD463B564}" presName="chTx" presStyleLbl="revTx" presStyleIdx="13" presStyleCnt="22"/>
      <dgm:spPr/>
    </dgm:pt>
    <dgm:pt modelId="{AFB5855D-5D04-4A34-8A77-DAEB09A04013}" type="pres">
      <dgm:prSet presAssocID="{8DC34D9E-D729-449E-A82F-0FFAD463B564}" presName="desTx" presStyleLbl="revTx" presStyleIdx="14" presStyleCnt="22">
        <dgm:presLayoutVars>
          <dgm:bulletEnabled val="1"/>
        </dgm:presLayoutVars>
      </dgm:prSet>
      <dgm:spPr/>
    </dgm:pt>
    <dgm:pt modelId="{97380B69-C2CB-4736-B874-A98D4B085297}" type="pres">
      <dgm:prSet presAssocID="{8DC34D9E-D729-449E-A82F-0FFAD463B564}" presName="desBackupRightNorm" presStyleCnt="0"/>
      <dgm:spPr/>
    </dgm:pt>
    <dgm:pt modelId="{BA71A184-EAC9-4A9C-A500-3980D3331D5E}" type="pres">
      <dgm:prSet presAssocID="{1676865A-BD06-4A0C-A554-C46F72E798E0}" presName="desSpace" presStyleCnt="0"/>
      <dgm:spPr/>
    </dgm:pt>
    <dgm:pt modelId="{83C89D7B-D850-4D90-92DB-CB83CC418945}" type="pres">
      <dgm:prSet presAssocID="{FBCB8366-9F7B-470F-99BF-BBB2BCC0D5AD}" presName="parComposite" presStyleCnt="0"/>
      <dgm:spPr/>
    </dgm:pt>
    <dgm:pt modelId="{DF67F309-3D26-4B28-92DA-DCCAF405E0CA}" type="pres">
      <dgm:prSet presAssocID="{FBCB8366-9F7B-470F-99BF-BBB2BCC0D5AD}" presName="parBigCircle" presStyleLbl="node0" presStyleIdx="3" presStyleCnt="4"/>
      <dgm:spPr/>
    </dgm:pt>
    <dgm:pt modelId="{3E9D7377-32A8-4014-82B4-24BB6F0551A3}" type="pres">
      <dgm:prSet presAssocID="{FBCB8366-9F7B-470F-99BF-BBB2BCC0D5AD}" presName="parTx" presStyleLbl="revTx" presStyleIdx="15" presStyleCnt="22"/>
      <dgm:spPr/>
    </dgm:pt>
    <dgm:pt modelId="{90F60C18-CF83-43F4-82EE-5C579EE6FB33}" type="pres">
      <dgm:prSet presAssocID="{FBCB8366-9F7B-470F-99BF-BBB2BCC0D5AD}" presName="bSpace" presStyleCnt="0"/>
      <dgm:spPr/>
    </dgm:pt>
    <dgm:pt modelId="{D04BC50C-F3F6-4AD3-8F0D-85CB73C1708C}" type="pres">
      <dgm:prSet presAssocID="{FBCB8366-9F7B-470F-99BF-BBB2BCC0D5AD}" presName="parBackupNorm" presStyleCnt="0"/>
      <dgm:spPr/>
    </dgm:pt>
    <dgm:pt modelId="{B632E012-1F95-4DE4-A074-7774BEA899FC}" type="pres">
      <dgm:prSet presAssocID="{6F5DCFC6-790A-499B-8464-F2C2424D32C0}" presName="parSpace" presStyleCnt="0"/>
      <dgm:spPr/>
    </dgm:pt>
    <dgm:pt modelId="{2EE7EB10-DC42-467F-BFED-B13BF9EAF309}" type="pres">
      <dgm:prSet presAssocID="{2F690E91-A914-4F80-9E47-688CBF15C24E}" presName="desBackupLeftNorm" presStyleCnt="0"/>
      <dgm:spPr/>
    </dgm:pt>
    <dgm:pt modelId="{23724892-81CF-43B8-B925-1ECCC41E6153}" type="pres">
      <dgm:prSet presAssocID="{2F690E91-A914-4F80-9E47-688CBF15C24E}" presName="desComposite" presStyleCnt="0"/>
      <dgm:spPr/>
    </dgm:pt>
    <dgm:pt modelId="{49DE76B9-BDBD-4AB1-99C8-DFA1986813C6}" type="pres">
      <dgm:prSet presAssocID="{2F690E91-A914-4F80-9E47-688CBF15C24E}" presName="desCircle" presStyleLbl="node1" presStyleIdx="6" presStyleCnt="9"/>
      <dgm:spPr/>
    </dgm:pt>
    <dgm:pt modelId="{C4EF3F50-E4A7-4DC3-A784-D0900633D110}" type="pres">
      <dgm:prSet presAssocID="{2F690E91-A914-4F80-9E47-688CBF15C24E}" presName="chTx" presStyleLbl="revTx" presStyleIdx="16" presStyleCnt="22"/>
      <dgm:spPr/>
    </dgm:pt>
    <dgm:pt modelId="{175EFC0C-44A1-4442-A0BC-656E21FFD3CC}" type="pres">
      <dgm:prSet presAssocID="{2F690E91-A914-4F80-9E47-688CBF15C24E}" presName="desTx" presStyleLbl="revTx" presStyleIdx="17" presStyleCnt="22">
        <dgm:presLayoutVars>
          <dgm:bulletEnabled val="1"/>
        </dgm:presLayoutVars>
      </dgm:prSet>
      <dgm:spPr/>
    </dgm:pt>
    <dgm:pt modelId="{49421CF3-CC45-419F-BA60-B2EFD3FD2EE1}" type="pres">
      <dgm:prSet presAssocID="{2F690E91-A914-4F80-9E47-688CBF15C24E}" presName="desBackupRightNorm" presStyleCnt="0"/>
      <dgm:spPr/>
    </dgm:pt>
    <dgm:pt modelId="{650AF53E-7715-4789-8EB4-7C7E0F3AADFB}" type="pres">
      <dgm:prSet presAssocID="{B4567DCC-BFE6-4357-8640-1C8682357E3D}" presName="desSpace" presStyleCnt="0"/>
      <dgm:spPr/>
    </dgm:pt>
    <dgm:pt modelId="{F7F13DDC-364A-4E2B-96C8-6BAEAE3B0F7C}" type="pres">
      <dgm:prSet presAssocID="{A8517168-B356-4B9F-A623-983230753B67}" presName="desBackupLeftNorm" presStyleCnt="0"/>
      <dgm:spPr/>
    </dgm:pt>
    <dgm:pt modelId="{57BEAC8A-3F5E-4A9E-A065-6D004EC5C3D0}" type="pres">
      <dgm:prSet presAssocID="{A8517168-B356-4B9F-A623-983230753B67}" presName="desComposite" presStyleCnt="0"/>
      <dgm:spPr/>
    </dgm:pt>
    <dgm:pt modelId="{162829AE-3DEC-4183-8927-15A25EEF4755}" type="pres">
      <dgm:prSet presAssocID="{A8517168-B356-4B9F-A623-983230753B67}" presName="desCircle" presStyleLbl="node1" presStyleIdx="7" presStyleCnt="9"/>
      <dgm:spPr/>
    </dgm:pt>
    <dgm:pt modelId="{48A676FE-F4AF-41A5-BDE3-B540D3DC98D6}" type="pres">
      <dgm:prSet presAssocID="{A8517168-B356-4B9F-A623-983230753B67}" presName="chTx" presStyleLbl="revTx" presStyleIdx="18" presStyleCnt="22"/>
      <dgm:spPr/>
    </dgm:pt>
    <dgm:pt modelId="{577CF473-32E2-4079-9C07-C6CFACCAF444}" type="pres">
      <dgm:prSet presAssocID="{A8517168-B356-4B9F-A623-983230753B67}" presName="desTx" presStyleLbl="revTx" presStyleIdx="19" presStyleCnt="22">
        <dgm:presLayoutVars>
          <dgm:bulletEnabled val="1"/>
        </dgm:presLayoutVars>
      </dgm:prSet>
      <dgm:spPr/>
    </dgm:pt>
    <dgm:pt modelId="{09C993BB-C4F5-4837-ABD2-A4B88CA7133E}" type="pres">
      <dgm:prSet presAssocID="{A8517168-B356-4B9F-A623-983230753B67}" presName="desBackupRightNorm" presStyleCnt="0"/>
      <dgm:spPr/>
    </dgm:pt>
    <dgm:pt modelId="{EBBBE0DF-F456-4226-B22A-6F4E679B35FC}" type="pres">
      <dgm:prSet presAssocID="{90ED3FE2-8E7A-4402-9849-4794B1E85465}" presName="desSpace" presStyleCnt="0"/>
      <dgm:spPr/>
    </dgm:pt>
    <dgm:pt modelId="{2EF8E071-8B29-4E49-913C-82CCDB450629}" type="pres">
      <dgm:prSet presAssocID="{998A3101-825D-4BD9-9F43-B74587D1BC54}" presName="desBackupLeftNorm" presStyleCnt="0"/>
      <dgm:spPr/>
    </dgm:pt>
    <dgm:pt modelId="{017C0D93-869B-43FB-B725-7A5DE9BD9247}" type="pres">
      <dgm:prSet presAssocID="{998A3101-825D-4BD9-9F43-B74587D1BC54}" presName="desComposite" presStyleCnt="0"/>
      <dgm:spPr/>
    </dgm:pt>
    <dgm:pt modelId="{B3058BCE-6226-4241-97C5-8BB4E7A5AD2A}" type="pres">
      <dgm:prSet presAssocID="{998A3101-825D-4BD9-9F43-B74587D1BC54}" presName="desCircle" presStyleLbl="node1" presStyleIdx="8" presStyleCnt="9"/>
      <dgm:spPr/>
    </dgm:pt>
    <dgm:pt modelId="{C0FEE563-73AC-4BDE-ABB0-96D764F43501}" type="pres">
      <dgm:prSet presAssocID="{998A3101-825D-4BD9-9F43-B74587D1BC54}" presName="chTx" presStyleLbl="revTx" presStyleIdx="20" presStyleCnt="22"/>
      <dgm:spPr/>
    </dgm:pt>
    <dgm:pt modelId="{7458F11B-CB67-4075-8810-DEE4939A0800}" type="pres">
      <dgm:prSet presAssocID="{998A3101-825D-4BD9-9F43-B74587D1BC54}" presName="desTx" presStyleLbl="revTx" presStyleIdx="21" presStyleCnt="22">
        <dgm:presLayoutVars>
          <dgm:bulletEnabled val="1"/>
        </dgm:presLayoutVars>
      </dgm:prSet>
      <dgm:spPr/>
    </dgm:pt>
    <dgm:pt modelId="{30A03FD3-5150-4B2B-A20D-8EA8F3F94D54}" type="pres">
      <dgm:prSet presAssocID="{998A3101-825D-4BD9-9F43-B74587D1BC54}" presName="desBackupRightNorm" presStyleCnt="0"/>
      <dgm:spPr/>
    </dgm:pt>
    <dgm:pt modelId="{E61BA17C-6E32-489A-8A8E-59650AEB8DE4}" type="pres">
      <dgm:prSet presAssocID="{DF1F89C9-9B3A-4B2E-8929-75524367EA35}" presName="desSpace" presStyleCnt="0"/>
      <dgm:spPr/>
    </dgm:pt>
  </dgm:ptLst>
  <dgm:cxnLst>
    <dgm:cxn modelId="{F03CEB04-1D00-4CB2-B26F-C50820129BAE}" type="presOf" srcId="{BE426269-1EAD-4755-9179-CDB4194173EF}" destId="{1B43883D-3289-41C9-AECB-484FCA477C56}" srcOrd="0" destOrd="0" presId="urn:microsoft.com/office/officeart/2008/layout/CircleAccentTimeline"/>
    <dgm:cxn modelId="{41A9D219-4E3F-4F60-97AC-0AE52ABB93B3}" srcId="{FBCB8366-9F7B-470F-99BF-BBB2BCC0D5AD}" destId="{2F690E91-A914-4F80-9E47-688CBF15C24E}" srcOrd="0" destOrd="0" parTransId="{D9C308D8-1D5B-4071-8185-FDBA8F184371}" sibTransId="{B4567DCC-BFE6-4357-8640-1C8682357E3D}"/>
    <dgm:cxn modelId="{3DA01C29-B122-41A7-A6CE-1DD66321D3B0}" type="presOf" srcId="{EEE185D8-E981-4D3E-8EF4-56F13E142F4D}" destId="{24B16E68-78F9-48F8-A7F3-A3284D964174}" srcOrd="0" destOrd="0" presId="urn:microsoft.com/office/officeart/2008/layout/CircleAccentTimeline"/>
    <dgm:cxn modelId="{85139736-6896-4389-871E-C7A68232BC17}" type="presOf" srcId="{2F690E91-A914-4F80-9E47-688CBF15C24E}" destId="{C4EF3F50-E4A7-4DC3-A784-D0900633D110}" srcOrd="0" destOrd="0" presId="urn:microsoft.com/office/officeart/2008/layout/CircleAccentTimeline"/>
    <dgm:cxn modelId="{58D86A3B-4FA7-4134-B1A2-7150417EA143}" srcId="{1358BC0D-EEBB-49E7-AC7C-7BF43247A9DC}" destId="{EA3F691B-B8CE-4B33-9C9E-2F81EDC3C478}" srcOrd="0" destOrd="0" parTransId="{174DFC38-DD98-40FE-B4E6-56CD6618D4B2}" sibTransId="{590D9F8D-D434-4D7D-9E84-EB6E6021D39E}"/>
    <dgm:cxn modelId="{C793875C-87E5-4335-A165-46A90CDF6B35}" srcId="{F79B5E5E-BAB7-47CE-8F08-182FD8266BD5}" destId="{FBCB8366-9F7B-470F-99BF-BBB2BCC0D5AD}" srcOrd="3" destOrd="0" parTransId="{BF4382A6-DE41-433B-98B2-4376C56FA308}" sibTransId="{6F5DCFC6-790A-499B-8464-F2C2424D32C0}"/>
    <dgm:cxn modelId="{CFB73842-8F8B-4CCB-AC81-CF2B45408D0E}" srcId="{1358BC0D-EEBB-49E7-AC7C-7BF43247A9DC}" destId="{E248E307-5776-42F5-A885-2A4A0D517942}" srcOrd="1" destOrd="0" parTransId="{61170754-9311-4CAD-8840-D8BB71D9FC6F}" sibTransId="{813BB405-B240-48AF-9D6B-C8A510C9F3CA}"/>
    <dgm:cxn modelId="{33F9DB43-8BD1-4B89-A129-93B4C47898D3}" type="presOf" srcId="{1358BC0D-EEBB-49E7-AC7C-7BF43247A9DC}" destId="{A55E452A-713D-47DC-AF40-83E6A8B92D8B}" srcOrd="0" destOrd="0" presId="urn:microsoft.com/office/officeart/2008/layout/CircleAccentTimeline"/>
    <dgm:cxn modelId="{DD3F4244-6F5B-4806-B806-3FC70673835C}" type="presOf" srcId="{A8517168-B356-4B9F-A623-983230753B67}" destId="{48A676FE-F4AF-41A5-BDE3-B540D3DC98D6}" srcOrd="0" destOrd="0" presId="urn:microsoft.com/office/officeart/2008/layout/CircleAccentTimeline"/>
    <dgm:cxn modelId="{65CB0F4B-7561-4D0E-BC84-025CA5550467}" type="presOf" srcId="{EA3F691B-B8CE-4B33-9C9E-2F81EDC3C478}" destId="{E4516F41-EF7D-4377-A0D1-653F840F86D3}" srcOrd="0" destOrd="0" presId="urn:microsoft.com/office/officeart/2008/layout/CircleAccentTimeline"/>
    <dgm:cxn modelId="{B980804C-7B0D-4EE0-B782-1C66F767D422}" type="presOf" srcId="{EE012104-A711-4C53-9F60-D71802171EF8}" destId="{B5B5F2CD-1E97-4F76-8803-10C7433E5EA0}" srcOrd="0" destOrd="0" presId="urn:microsoft.com/office/officeart/2008/layout/CircleAccentTimeline"/>
    <dgm:cxn modelId="{DEDF9B6D-2A9C-430E-83AD-0DC0349A2F4E}" type="presOf" srcId="{FBCB8366-9F7B-470F-99BF-BBB2BCC0D5AD}" destId="{3E9D7377-32A8-4014-82B4-24BB6F0551A3}" srcOrd="0" destOrd="0" presId="urn:microsoft.com/office/officeart/2008/layout/CircleAccentTimeline"/>
    <dgm:cxn modelId="{3A83C355-2960-46A9-AFF2-E85638832B6B}" type="presOf" srcId="{998A3101-825D-4BD9-9F43-B74587D1BC54}" destId="{C0FEE563-73AC-4BDE-ABB0-96D764F43501}" srcOrd="0" destOrd="0" presId="urn:microsoft.com/office/officeart/2008/layout/CircleAccentTimeline"/>
    <dgm:cxn modelId="{DCAB2482-AF51-490B-82C3-269BB342CA7B}" srcId="{EEE185D8-E981-4D3E-8EF4-56F13E142F4D}" destId="{B7366299-A819-4B6D-8E26-4CFF117445CB}" srcOrd="0" destOrd="0" parTransId="{85443BDD-945E-46A7-940E-B554F21CDB58}" sibTransId="{6E147A6E-4949-41A6-B5F3-446ADC25996E}"/>
    <dgm:cxn modelId="{CCE8618C-77DA-4132-B9F7-46D50443A068}" srcId="{EEE185D8-E981-4D3E-8EF4-56F13E142F4D}" destId="{8DC34D9E-D729-449E-A82F-0FFAD463B564}" srcOrd="2" destOrd="0" parTransId="{9B9BFF7E-9457-4662-9DD2-F38069E2EEFE}" sibTransId="{1676865A-BD06-4A0C-A554-C46F72E798E0}"/>
    <dgm:cxn modelId="{7680C695-8E54-408E-985D-454DD37A5665}" srcId="{F79B5E5E-BAB7-47CE-8F08-182FD8266BD5}" destId="{1358BC0D-EEBB-49E7-AC7C-7BF43247A9DC}" srcOrd="0" destOrd="0" parTransId="{CBB15F19-623D-4AC7-9EB6-F01D9C039F0A}" sibTransId="{24288065-BDB9-4834-ADA5-5836280711A1}"/>
    <dgm:cxn modelId="{C5B34B9D-670C-4101-8889-C3B3953D369F}" srcId="{EEE185D8-E981-4D3E-8EF4-56F13E142F4D}" destId="{BE426269-1EAD-4755-9179-CDB4194173EF}" srcOrd="1" destOrd="0" parTransId="{818E0651-3595-411C-B5E2-BEE3045E2AC9}" sibTransId="{BA6F4C18-E5A6-4339-BB16-9C3676D4A554}"/>
    <dgm:cxn modelId="{3C456EA7-5D4E-4FB7-BA89-4646A108A785}" srcId="{FBCB8366-9F7B-470F-99BF-BBB2BCC0D5AD}" destId="{A8517168-B356-4B9F-A623-983230753B67}" srcOrd="1" destOrd="0" parTransId="{5B65A8B7-EDCE-445C-A4C4-E4B78E050877}" sibTransId="{90ED3FE2-8E7A-4402-9849-4794B1E85465}"/>
    <dgm:cxn modelId="{3599FDA7-6EBF-4544-BDD6-E859FFE5B595}" srcId="{EE012104-A711-4C53-9F60-D71802171EF8}" destId="{23D3B7E0-D82B-4E59-AC41-9C54439137B8}" srcOrd="0" destOrd="0" parTransId="{CA242F5F-D6F4-4F70-8FF0-1979EE9BB4D1}" sibTransId="{91F73AF6-6EA1-4A9E-8B76-4E18CFD7D42D}"/>
    <dgm:cxn modelId="{5C2F7FB1-B6BB-48D1-A39B-6181307D7852}" srcId="{FBCB8366-9F7B-470F-99BF-BBB2BCC0D5AD}" destId="{998A3101-825D-4BD9-9F43-B74587D1BC54}" srcOrd="2" destOrd="0" parTransId="{F2982421-9C4B-47EF-AC88-217C7EC0292A}" sibTransId="{DF1F89C9-9B3A-4B2E-8929-75524367EA35}"/>
    <dgm:cxn modelId="{729A8BC1-6228-4E59-AF19-21E5DD0D44B7}" type="presOf" srcId="{B7366299-A819-4B6D-8E26-4CFF117445CB}" destId="{28084893-C5C2-4DB8-8DA8-495039C88B37}" srcOrd="0" destOrd="0" presId="urn:microsoft.com/office/officeart/2008/layout/CircleAccentTimeline"/>
    <dgm:cxn modelId="{F76522CD-9AE0-495C-B157-953A659B87BC}" srcId="{F79B5E5E-BAB7-47CE-8F08-182FD8266BD5}" destId="{EEE185D8-E981-4D3E-8EF4-56F13E142F4D}" srcOrd="2" destOrd="0" parTransId="{9B874488-4251-4199-BB52-653896B5881D}" sibTransId="{A3E0CFAF-C23F-4B04-8C49-BCE842BB1001}"/>
    <dgm:cxn modelId="{186E42CE-52F4-405F-8EC4-6C4D38F615CC}" type="presOf" srcId="{F79B5E5E-BAB7-47CE-8F08-182FD8266BD5}" destId="{72EE51D3-41C5-467F-B660-93B00FB0A411}" srcOrd="0" destOrd="0" presId="urn:microsoft.com/office/officeart/2008/layout/CircleAccentTimeline"/>
    <dgm:cxn modelId="{863116D4-9FBB-460A-8CE3-90180C383ADF}" srcId="{F79B5E5E-BAB7-47CE-8F08-182FD8266BD5}" destId="{EE012104-A711-4C53-9F60-D71802171EF8}" srcOrd="1" destOrd="0" parTransId="{F6C82AE1-4B72-421E-B61D-98E2930E2CEA}" sibTransId="{7312647A-A5A2-435B-9854-593E15543437}"/>
    <dgm:cxn modelId="{B359CEE3-F1C7-420F-8E33-054165057918}" type="presOf" srcId="{8DC34D9E-D729-449E-A82F-0FFAD463B564}" destId="{A47C00E6-3E03-4F2F-8ADD-ACA10AB9FB9E}" srcOrd="0" destOrd="0" presId="urn:microsoft.com/office/officeart/2008/layout/CircleAccentTimeline"/>
    <dgm:cxn modelId="{95FBE0E4-4933-47DA-A681-84C26AC06B72}" type="presOf" srcId="{23D3B7E0-D82B-4E59-AC41-9C54439137B8}" destId="{9A0CB3E6-D57A-4D50-B5FC-C0353C9791B9}" srcOrd="0" destOrd="0" presId="urn:microsoft.com/office/officeart/2008/layout/CircleAccentTimeline"/>
    <dgm:cxn modelId="{1E3F33E9-90B9-4AF8-8E9E-F109D22AE585}" type="presOf" srcId="{E248E307-5776-42F5-A885-2A4A0D517942}" destId="{0833FFB5-4B42-4515-90AD-BBF4371F383E}" srcOrd="0" destOrd="0" presId="urn:microsoft.com/office/officeart/2008/layout/CircleAccentTimeline"/>
    <dgm:cxn modelId="{8D3F9FB7-3CDE-467D-BEC2-DA30ABCF6CC9}" type="presParOf" srcId="{72EE51D3-41C5-467F-B660-93B00FB0A411}" destId="{3AC6484D-1D86-419D-8076-0986D06FA9E5}" srcOrd="0" destOrd="0" presId="urn:microsoft.com/office/officeart/2008/layout/CircleAccentTimeline"/>
    <dgm:cxn modelId="{FCF378A7-1C3D-4F0D-85E9-6676C93011B1}" type="presParOf" srcId="{3AC6484D-1D86-419D-8076-0986D06FA9E5}" destId="{F63088BF-1DBC-4E8F-8584-8EE8D8626930}" srcOrd="0" destOrd="0" presId="urn:microsoft.com/office/officeart/2008/layout/CircleAccentTimeline"/>
    <dgm:cxn modelId="{AACDD831-D93E-4924-BE4A-91F16E279439}" type="presParOf" srcId="{3AC6484D-1D86-419D-8076-0986D06FA9E5}" destId="{A55E452A-713D-47DC-AF40-83E6A8B92D8B}" srcOrd="1" destOrd="0" presId="urn:microsoft.com/office/officeart/2008/layout/CircleAccentTimeline"/>
    <dgm:cxn modelId="{BE4C16A1-9CCB-439D-91C7-1CDD6EA6FC42}" type="presParOf" srcId="{3AC6484D-1D86-419D-8076-0986D06FA9E5}" destId="{CE644CA6-545D-4974-8D60-71D037712A26}" srcOrd="2" destOrd="0" presId="urn:microsoft.com/office/officeart/2008/layout/CircleAccentTimeline"/>
    <dgm:cxn modelId="{AB049879-285F-4852-AFEB-DB17D926F444}" type="presParOf" srcId="{72EE51D3-41C5-467F-B660-93B00FB0A411}" destId="{F8B35573-D795-4BF7-8165-5A155062C5FC}" srcOrd="1" destOrd="0" presId="urn:microsoft.com/office/officeart/2008/layout/CircleAccentTimeline"/>
    <dgm:cxn modelId="{FEAB6641-13FA-438D-A8E0-AD9C82F9D500}" type="presParOf" srcId="{72EE51D3-41C5-467F-B660-93B00FB0A411}" destId="{68ED6617-0C28-4EF6-B7F2-C645FB61D87B}" srcOrd="2" destOrd="0" presId="urn:microsoft.com/office/officeart/2008/layout/CircleAccentTimeline"/>
    <dgm:cxn modelId="{538AD8B7-A21C-4A2E-9658-903CAE47A6F8}" type="presParOf" srcId="{72EE51D3-41C5-467F-B660-93B00FB0A411}" destId="{D348CFD3-15D7-4BFC-AA24-8B0AB6B494F7}" srcOrd="3" destOrd="0" presId="urn:microsoft.com/office/officeart/2008/layout/CircleAccentTimeline"/>
    <dgm:cxn modelId="{73634EC3-1358-42BC-9611-FA48DEAAD564}" type="presParOf" srcId="{72EE51D3-41C5-467F-B660-93B00FB0A411}" destId="{607EFFE8-56E0-49AE-BFF3-5B7E8890F398}" srcOrd="4" destOrd="0" presId="urn:microsoft.com/office/officeart/2008/layout/CircleAccentTimeline"/>
    <dgm:cxn modelId="{9B58F853-5EC0-49B4-B85D-C10AE333A654}" type="presParOf" srcId="{607EFFE8-56E0-49AE-BFF3-5B7E8890F398}" destId="{954B50C8-5423-40A1-A0EF-86406D45F854}" srcOrd="0" destOrd="0" presId="urn:microsoft.com/office/officeart/2008/layout/CircleAccentTimeline"/>
    <dgm:cxn modelId="{F2DFC475-7181-4DA1-B0E5-18BDA88153D8}" type="presParOf" srcId="{607EFFE8-56E0-49AE-BFF3-5B7E8890F398}" destId="{E4516F41-EF7D-4377-A0D1-653F840F86D3}" srcOrd="1" destOrd="0" presId="urn:microsoft.com/office/officeart/2008/layout/CircleAccentTimeline"/>
    <dgm:cxn modelId="{E157B9DC-9777-4550-93BE-754E85759D45}" type="presParOf" srcId="{607EFFE8-56E0-49AE-BFF3-5B7E8890F398}" destId="{937E3351-B5ED-42C1-B032-8C0C960979C6}" srcOrd="2" destOrd="0" presId="urn:microsoft.com/office/officeart/2008/layout/CircleAccentTimeline"/>
    <dgm:cxn modelId="{6073520B-7684-492B-A394-9E8D7DC1359D}" type="presParOf" srcId="{72EE51D3-41C5-467F-B660-93B00FB0A411}" destId="{9D4485CA-AE09-437F-AB05-AD43DC4C5B5A}" srcOrd="5" destOrd="0" presId="urn:microsoft.com/office/officeart/2008/layout/CircleAccentTimeline"/>
    <dgm:cxn modelId="{F34102E4-C2F1-4BD9-9443-A608DA8C804F}" type="presParOf" srcId="{72EE51D3-41C5-467F-B660-93B00FB0A411}" destId="{4361CCA0-EE8E-4BAA-B15A-6FF7C781B8C4}" srcOrd="6" destOrd="0" presId="urn:microsoft.com/office/officeart/2008/layout/CircleAccentTimeline"/>
    <dgm:cxn modelId="{95A5B92A-8BD1-4582-897B-46DEDABC15EE}" type="presParOf" srcId="{72EE51D3-41C5-467F-B660-93B00FB0A411}" destId="{6959183E-6E80-4564-B5A2-C32D16A12774}" srcOrd="7" destOrd="0" presId="urn:microsoft.com/office/officeart/2008/layout/CircleAccentTimeline"/>
    <dgm:cxn modelId="{6B75AF47-C311-4C17-AE45-D86DED1968D0}" type="presParOf" srcId="{72EE51D3-41C5-467F-B660-93B00FB0A411}" destId="{4BBEF11C-550C-4BAD-87C8-4BCADEF6DCC4}" srcOrd="8" destOrd="0" presId="urn:microsoft.com/office/officeart/2008/layout/CircleAccentTimeline"/>
    <dgm:cxn modelId="{FF765FDF-012B-4DB2-8E94-384433FE7FB5}" type="presParOf" srcId="{4BBEF11C-550C-4BAD-87C8-4BCADEF6DCC4}" destId="{158EC646-A05E-4FD2-B38A-9471003301A2}" srcOrd="0" destOrd="0" presId="urn:microsoft.com/office/officeart/2008/layout/CircleAccentTimeline"/>
    <dgm:cxn modelId="{328A0393-8DB2-48C8-90D7-813FA5E6AC47}" type="presParOf" srcId="{4BBEF11C-550C-4BAD-87C8-4BCADEF6DCC4}" destId="{0833FFB5-4B42-4515-90AD-BBF4371F383E}" srcOrd="1" destOrd="0" presId="urn:microsoft.com/office/officeart/2008/layout/CircleAccentTimeline"/>
    <dgm:cxn modelId="{9EC20081-FD59-4D91-A4F4-84EB22638122}" type="presParOf" srcId="{4BBEF11C-550C-4BAD-87C8-4BCADEF6DCC4}" destId="{6758C3F7-60DA-4B21-8222-B28141319300}" srcOrd="2" destOrd="0" presId="urn:microsoft.com/office/officeart/2008/layout/CircleAccentTimeline"/>
    <dgm:cxn modelId="{6678E69F-8838-43EC-8A3D-435DD381FFF6}" type="presParOf" srcId="{72EE51D3-41C5-467F-B660-93B00FB0A411}" destId="{D43EDC64-80C6-4FF9-9E5E-7FB1146EF553}" srcOrd="9" destOrd="0" presId="urn:microsoft.com/office/officeart/2008/layout/CircleAccentTimeline"/>
    <dgm:cxn modelId="{1668752A-259C-4A98-B225-087295E53EF2}" type="presParOf" srcId="{72EE51D3-41C5-467F-B660-93B00FB0A411}" destId="{86F23C62-B4D0-4D50-ACB3-EE1BBDC65B10}" srcOrd="10" destOrd="0" presId="urn:microsoft.com/office/officeart/2008/layout/CircleAccentTimeline"/>
    <dgm:cxn modelId="{2B85ECC1-882A-4A2C-8101-B21557C8DDA0}" type="presParOf" srcId="{72EE51D3-41C5-467F-B660-93B00FB0A411}" destId="{44F8EDC5-FE52-4693-B02A-7B7B5382C206}" srcOrd="11" destOrd="0" presId="urn:microsoft.com/office/officeart/2008/layout/CircleAccentTimeline"/>
    <dgm:cxn modelId="{1764F3E0-D509-4542-8059-DD6F5337ACFD}" type="presParOf" srcId="{44F8EDC5-FE52-4693-B02A-7B7B5382C206}" destId="{D1879E90-055C-42BF-B176-5E9924C7C926}" srcOrd="0" destOrd="0" presId="urn:microsoft.com/office/officeart/2008/layout/CircleAccentTimeline"/>
    <dgm:cxn modelId="{459982CA-3E65-4598-83A5-9D9695CEA189}" type="presParOf" srcId="{44F8EDC5-FE52-4693-B02A-7B7B5382C206}" destId="{B5B5F2CD-1E97-4F76-8803-10C7433E5EA0}" srcOrd="1" destOrd="0" presId="urn:microsoft.com/office/officeart/2008/layout/CircleAccentTimeline"/>
    <dgm:cxn modelId="{F4B0D9A4-6074-4E16-9CAC-546174C2523A}" type="presParOf" srcId="{44F8EDC5-FE52-4693-B02A-7B7B5382C206}" destId="{D18B8E41-8709-4BD5-97E9-174A14971B97}" srcOrd="2" destOrd="0" presId="urn:microsoft.com/office/officeart/2008/layout/CircleAccentTimeline"/>
    <dgm:cxn modelId="{6ED598CB-4864-4248-B6DF-7F0D046974B0}" type="presParOf" srcId="{72EE51D3-41C5-467F-B660-93B00FB0A411}" destId="{810BD540-A8ED-4DE0-A39D-041DD2B68B5B}" srcOrd="12" destOrd="0" presId="urn:microsoft.com/office/officeart/2008/layout/CircleAccentTimeline"/>
    <dgm:cxn modelId="{432C4777-5D97-43A5-BC87-FB360CC96D3F}" type="presParOf" srcId="{72EE51D3-41C5-467F-B660-93B00FB0A411}" destId="{1B185E80-5217-4C82-983C-64692655E759}" srcOrd="13" destOrd="0" presId="urn:microsoft.com/office/officeart/2008/layout/CircleAccentTimeline"/>
    <dgm:cxn modelId="{E8F4D805-42F6-4AFF-96E2-4D99E1629E60}" type="presParOf" srcId="{72EE51D3-41C5-467F-B660-93B00FB0A411}" destId="{B99983C3-2610-448A-B0B0-9254CB08C8B7}" srcOrd="14" destOrd="0" presId="urn:microsoft.com/office/officeart/2008/layout/CircleAccentTimeline"/>
    <dgm:cxn modelId="{CF6942E2-514C-427E-9BFC-4887DE7A857D}" type="presParOf" srcId="{72EE51D3-41C5-467F-B660-93B00FB0A411}" destId="{ABDE8BCE-D88A-4759-8112-46A32633B5D0}" srcOrd="15" destOrd="0" presId="urn:microsoft.com/office/officeart/2008/layout/CircleAccentTimeline"/>
    <dgm:cxn modelId="{B396A548-4E78-4BBE-8E4B-42EA7FF0512F}" type="presParOf" srcId="{ABDE8BCE-D88A-4759-8112-46A32633B5D0}" destId="{5995459A-9CFE-46D8-9AD3-72E8DE5E17BC}" srcOrd="0" destOrd="0" presId="urn:microsoft.com/office/officeart/2008/layout/CircleAccentTimeline"/>
    <dgm:cxn modelId="{036734A2-5B39-4C0C-B361-5AC2DC03DAB7}" type="presParOf" srcId="{ABDE8BCE-D88A-4759-8112-46A32633B5D0}" destId="{9A0CB3E6-D57A-4D50-B5FC-C0353C9791B9}" srcOrd="1" destOrd="0" presId="urn:microsoft.com/office/officeart/2008/layout/CircleAccentTimeline"/>
    <dgm:cxn modelId="{CDE2B0B0-40FE-4430-B825-B73B8BFA8F4D}" type="presParOf" srcId="{ABDE8BCE-D88A-4759-8112-46A32633B5D0}" destId="{3C93A456-089E-4AAB-9C5A-2BE0F4BE8770}" srcOrd="2" destOrd="0" presId="urn:microsoft.com/office/officeart/2008/layout/CircleAccentTimeline"/>
    <dgm:cxn modelId="{826026B1-A033-4C5A-A793-616655A92DB6}" type="presParOf" srcId="{72EE51D3-41C5-467F-B660-93B00FB0A411}" destId="{4F06F434-32EB-426A-BF22-CF381B5EC73E}" srcOrd="16" destOrd="0" presId="urn:microsoft.com/office/officeart/2008/layout/CircleAccentTimeline"/>
    <dgm:cxn modelId="{68B88AB1-38DB-45A5-A775-A7F02D3037D1}" type="presParOf" srcId="{72EE51D3-41C5-467F-B660-93B00FB0A411}" destId="{E8DC45A8-FB4A-466F-8B9C-3AA96DA55AD7}" srcOrd="17" destOrd="0" presId="urn:microsoft.com/office/officeart/2008/layout/CircleAccentTimeline"/>
    <dgm:cxn modelId="{A8F8D36E-DCF5-4A58-AC26-6DC164ED195E}" type="presParOf" srcId="{72EE51D3-41C5-467F-B660-93B00FB0A411}" destId="{9603DDE6-1E58-401F-8C5E-9EED08A47649}" srcOrd="18" destOrd="0" presId="urn:microsoft.com/office/officeart/2008/layout/CircleAccentTimeline"/>
    <dgm:cxn modelId="{47CD6450-106F-4234-B47E-F3AA7B0C34EC}" type="presParOf" srcId="{9603DDE6-1E58-401F-8C5E-9EED08A47649}" destId="{0CCE78D0-86A1-4DA5-8E94-8E118EA96225}" srcOrd="0" destOrd="0" presId="urn:microsoft.com/office/officeart/2008/layout/CircleAccentTimeline"/>
    <dgm:cxn modelId="{D4982AF4-CB43-4BD6-ABFA-45FDB45DF6F0}" type="presParOf" srcId="{9603DDE6-1E58-401F-8C5E-9EED08A47649}" destId="{24B16E68-78F9-48F8-A7F3-A3284D964174}" srcOrd="1" destOrd="0" presId="urn:microsoft.com/office/officeart/2008/layout/CircleAccentTimeline"/>
    <dgm:cxn modelId="{D59F94C4-E999-4B4C-90BA-567CEF8DF6CF}" type="presParOf" srcId="{9603DDE6-1E58-401F-8C5E-9EED08A47649}" destId="{E5761A45-05FA-4530-A274-486053D9D18F}" srcOrd="2" destOrd="0" presId="urn:microsoft.com/office/officeart/2008/layout/CircleAccentTimeline"/>
    <dgm:cxn modelId="{B4BD9CF7-5C42-4A9B-B79F-7790C19738EE}" type="presParOf" srcId="{72EE51D3-41C5-467F-B660-93B00FB0A411}" destId="{D958AF38-B4F5-4E39-BA7D-C7130C33E713}" srcOrd="19" destOrd="0" presId="urn:microsoft.com/office/officeart/2008/layout/CircleAccentTimeline"/>
    <dgm:cxn modelId="{26FACF5C-903E-40AF-8DD2-012CACE6DE12}" type="presParOf" srcId="{72EE51D3-41C5-467F-B660-93B00FB0A411}" destId="{BC6269FA-9A29-46B8-A2B5-56AB45FC14D2}" srcOrd="20" destOrd="0" presId="urn:microsoft.com/office/officeart/2008/layout/CircleAccentTimeline"/>
    <dgm:cxn modelId="{13CA1285-F2D6-4BEB-BDFD-10B4B3355B38}" type="presParOf" srcId="{72EE51D3-41C5-467F-B660-93B00FB0A411}" destId="{BC2C1F65-2CE2-4D0A-8163-B80C0C7998DE}" srcOrd="21" destOrd="0" presId="urn:microsoft.com/office/officeart/2008/layout/CircleAccentTimeline"/>
    <dgm:cxn modelId="{19D0D66F-73EC-4765-89B3-FC1827F9143C}" type="presParOf" srcId="{72EE51D3-41C5-467F-B660-93B00FB0A411}" destId="{E95C19B0-D487-425B-BEB4-83C661D907ED}" srcOrd="22" destOrd="0" presId="urn:microsoft.com/office/officeart/2008/layout/CircleAccentTimeline"/>
    <dgm:cxn modelId="{D811A87E-4ED1-478C-8BF1-5B8E990E95B3}" type="presParOf" srcId="{E95C19B0-D487-425B-BEB4-83C661D907ED}" destId="{90ECA5D9-8744-4DB1-A92F-F41A1E37D3AB}" srcOrd="0" destOrd="0" presId="urn:microsoft.com/office/officeart/2008/layout/CircleAccentTimeline"/>
    <dgm:cxn modelId="{3FA656E5-4329-4FDF-BCA3-CAF754BB79BF}" type="presParOf" srcId="{E95C19B0-D487-425B-BEB4-83C661D907ED}" destId="{28084893-C5C2-4DB8-8DA8-495039C88B37}" srcOrd="1" destOrd="0" presId="urn:microsoft.com/office/officeart/2008/layout/CircleAccentTimeline"/>
    <dgm:cxn modelId="{CD63807F-987B-4DB3-A108-C119673FCDED}" type="presParOf" srcId="{E95C19B0-D487-425B-BEB4-83C661D907ED}" destId="{7887494E-97C7-4532-A06B-65A1E048F969}" srcOrd="2" destOrd="0" presId="urn:microsoft.com/office/officeart/2008/layout/CircleAccentTimeline"/>
    <dgm:cxn modelId="{3813D626-7C92-400C-900D-74FAA5DD0FF7}" type="presParOf" srcId="{72EE51D3-41C5-467F-B660-93B00FB0A411}" destId="{737931DA-572B-4EB9-B275-FA7182F0996C}" srcOrd="23" destOrd="0" presId="urn:microsoft.com/office/officeart/2008/layout/CircleAccentTimeline"/>
    <dgm:cxn modelId="{41A37F7B-7406-4FD7-80E2-A2D58DB31EAA}" type="presParOf" srcId="{72EE51D3-41C5-467F-B660-93B00FB0A411}" destId="{488F6D28-B312-497F-B025-41F9B596E7F1}" srcOrd="24" destOrd="0" presId="urn:microsoft.com/office/officeart/2008/layout/CircleAccentTimeline"/>
    <dgm:cxn modelId="{5485FC2C-10EB-4EC9-82B6-04CE0BE38477}" type="presParOf" srcId="{72EE51D3-41C5-467F-B660-93B00FB0A411}" destId="{B3952D1F-C0E8-4176-ADF7-F97313AA1EC7}" srcOrd="25" destOrd="0" presId="urn:microsoft.com/office/officeart/2008/layout/CircleAccentTimeline"/>
    <dgm:cxn modelId="{AF043999-DCB6-4F83-BCA6-02A3B82FCDA4}" type="presParOf" srcId="{72EE51D3-41C5-467F-B660-93B00FB0A411}" destId="{92854BF7-E102-49BA-A29B-BEFFEF2EDA4F}" srcOrd="26" destOrd="0" presId="urn:microsoft.com/office/officeart/2008/layout/CircleAccentTimeline"/>
    <dgm:cxn modelId="{23CC388F-A4C6-4152-8FD7-09A730602DEF}" type="presParOf" srcId="{92854BF7-E102-49BA-A29B-BEFFEF2EDA4F}" destId="{7AA25622-8BB6-4942-B6CD-D2545209A26B}" srcOrd="0" destOrd="0" presId="urn:microsoft.com/office/officeart/2008/layout/CircleAccentTimeline"/>
    <dgm:cxn modelId="{A1AE13CE-2851-4761-877F-34836B7B8860}" type="presParOf" srcId="{92854BF7-E102-49BA-A29B-BEFFEF2EDA4F}" destId="{1B43883D-3289-41C9-AECB-484FCA477C56}" srcOrd="1" destOrd="0" presId="urn:microsoft.com/office/officeart/2008/layout/CircleAccentTimeline"/>
    <dgm:cxn modelId="{4567794D-E73B-4F68-98F4-8A0F844D0983}" type="presParOf" srcId="{92854BF7-E102-49BA-A29B-BEFFEF2EDA4F}" destId="{E3131D80-16B3-46DD-AE84-37DDBF80BAD7}" srcOrd="2" destOrd="0" presId="urn:microsoft.com/office/officeart/2008/layout/CircleAccentTimeline"/>
    <dgm:cxn modelId="{C902F7C9-61E5-4B8F-B948-F5F1769D116B}" type="presParOf" srcId="{72EE51D3-41C5-467F-B660-93B00FB0A411}" destId="{951B5668-3DB0-4C29-B326-0F9CDC9F1C78}" srcOrd="27" destOrd="0" presId="urn:microsoft.com/office/officeart/2008/layout/CircleAccentTimeline"/>
    <dgm:cxn modelId="{50F41A37-9C8D-4E3E-8649-70AAA02BFF42}" type="presParOf" srcId="{72EE51D3-41C5-467F-B660-93B00FB0A411}" destId="{403C9647-5D11-421D-96B5-7AEA6F29C99B}" srcOrd="28" destOrd="0" presId="urn:microsoft.com/office/officeart/2008/layout/CircleAccentTimeline"/>
    <dgm:cxn modelId="{2975142B-4865-4683-B0A1-7AA5098861A2}" type="presParOf" srcId="{72EE51D3-41C5-467F-B660-93B00FB0A411}" destId="{917E70EF-FE4E-4118-892E-36EDB63789DB}" srcOrd="29" destOrd="0" presId="urn:microsoft.com/office/officeart/2008/layout/CircleAccentTimeline"/>
    <dgm:cxn modelId="{81414465-25D2-49CF-B7C6-8A1FA36D9630}" type="presParOf" srcId="{72EE51D3-41C5-467F-B660-93B00FB0A411}" destId="{53E2C8FD-50C4-4138-8AC0-50C6B2782931}" srcOrd="30" destOrd="0" presId="urn:microsoft.com/office/officeart/2008/layout/CircleAccentTimeline"/>
    <dgm:cxn modelId="{38047C5C-96C9-42AD-B692-C188BF71F98B}" type="presParOf" srcId="{53E2C8FD-50C4-4138-8AC0-50C6B2782931}" destId="{7F882800-E47A-45C2-AAE0-8C9B74F2F5FC}" srcOrd="0" destOrd="0" presId="urn:microsoft.com/office/officeart/2008/layout/CircleAccentTimeline"/>
    <dgm:cxn modelId="{D81B66E1-06CD-43DD-92A7-5FC0AF0A9F86}" type="presParOf" srcId="{53E2C8FD-50C4-4138-8AC0-50C6B2782931}" destId="{A47C00E6-3E03-4F2F-8ADD-ACA10AB9FB9E}" srcOrd="1" destOrd="0" presId="urn:microsoft.com/office/officeart/2008/layout/CircleAccentTimeline"/>
    <dgm:cxn modelId="{2EA13540-B442-4A7E-B7B3-E2D4F925082A}" type="presParOf" srcId="{53E2C8FD-50C4-4138-8AC0-50C6B2782931}" destId="{AFB5855D-5D04-4A34-8A77-DAEB09A04013}" srcOrd="2" destOrd="0" presId="urn:microsoft.com/office/officeart/2008/layout/CircleAccentTimeline"/>
    <dgm:cxn modelId="{A8A3B987-E3EB-4DA1-938F-400C6FC99689}" type="presParOf" srcId="{72EE51D3-41C5-467F-B660-93B00FB0A411}" destId="{97380B69-C2CB-4736-B874-A98D4B085297}" srcOrd="31" destOrd="0" presId="urn:microsoft.com/office/officeart/2008/layout/CircleAccentTimeline"/>
    <dgm:cxn modelId="{4F3971F5-59EA-4A34-A685-B120C70A1A2A}" type="presParOf" srcId="{72EE51D3-41C5-467F-B660-93B00FB0A411}" destId="{BA71A184-EAC9-4A9C-A500-3980D3331D5E}" srcOrd="32" destOrd="0" presId="urn:microsoft.com/office/officeart/2008/layout/CircleAccentTimeline"/>
    <dgm:cxn modelId="{494A3E59-2429-4C1C-8B8D-02D18002C2E2}" type="presParOf" srcId="{72EE51D3-41C5-467F-B660-93B00FB0A411}" destId="{83C89D7B-D850-4D90-92DB-CB83CC418945}" srcOrd="33" destOrd="0" presId="urn:microsoft.com/office/officeart/2008/layout/CircleAccentTimeline"/>
    <dgm:cxn modelId="{719B0AB9-DB98-442B-A970-E00B7122580F}" type="presParOf" srcId="{83C89D7B-D850-4D90-92DB-CB83CC418945}" destId="{DF67F309-3D26-4B28-92DA-DCCAF405E0CA}" srcOrd="0" destOrd="0" presId="urn:microsoft.com/office/officeart/2008/layout/CircleAccentTimeline"/>
    <dgm:cxn modelId="{9FBE5CAB-008A-42D3-9660-57FC84D69940}" type="presParOf" srcId="{83C89D7B-D850-4D90-92DB-CB83CC418945}" destId="{3E9D7377-32A8-4014-82B4-24BB6F0551A3}" srcOrd="1" destOrd="0" presId="urn:microsoft.com/office/officeart/2008/layout/CircleAccentTimeline"/>
    <dgm:cxn modelId="{7EBB28C3-9AC5-49B4-AD3F-612391FEB501}" type="presParOf" srcId="{83C89D7B-D850-4D90-92DB-CB83CC418945}" destId="{90F60C18-CF83-43F4-82EE-5C579EE6FB33}" srcOrd="2" destOrd="0" presId="urn:microsoft.com/office/officeart/2008/layout/CircleAccentTimeline"/>
    <dgm:cxn modelId="{A2EFBD20-1A41-41A9-8143-3DEDA248487D}" type="presParOf" srcId="{72EE51D3-41C5-467F-B660-93B00FB0A411}" destId="{D04BC50C-F3F6-4AD3-8F0D-85CB73C1708C}" srcOrd="34" destOrd="0" presId="urn:microsoft.com/office/officeart/2008/layout/CircleAccentTimeline"/>
    <dgm:cxn modelId="{DC9B53D6-A08E-414A-9249-C5F6CA1A4BFF}" type="presParOf" srcId="{72EE51D3-41C5-467F-B660-93B00FB0A411}" destId="{B632E012-1F95-4DE4-A074-7774BEA899FC}" srcOrd="35" destOrd="0" presId="urn:microsoft.com/office/officeart/2008/layout/CircleAccentTimeline"/>
    <dgm:cxn modelId="{D2978438-39CB-45F8-8EA8-CC3B05DFF673}" type="presParOf" srcId="{72EE51D3-41C5-467F-B660-93B00FB0A411}" destId="{2EE7EB10-DC42-467F-BFED-B13BF9EAF309}" srcOrd="36" destOrd="0" presId="urn:microsoft.com/office/officeart/2008/layout/CircleAccentTimeline"/>
    <dgm:cxn modelId="{B6B6EFB2-50A9-461D-BBB7-510370DA72D6}" type="presParOf" srcId="{72EE51D3-41C5-467F-B660-93B00FB0A411}" destId="{23724892-81CF-43B8-B925-1ECCC41E6153}" srcOrd="37" destOrd="0" presId="urn:microsoft.com/office/officeart/2008/layout/CircleAccentTimeline"/>
    <dgm:cxn modelId="{ECB85D83-E3AB-4460-A9A3-42372420170B}" type="presParOf" srcId="{23724892-81CF-43B8-B925-1ECCC41E6153}" destId="{49DE76B9-BDBD-4AB1-99C8-DFA1986813C6}" srcOrd="0" destOrd="0" presId="urn:microsoft.com/office/officeart/2008/layout/CircleAccentTimeline"/>
    <dgm:cxn modelId="{CBE00804-DFD0-44DD-B16B-17209389836A}" type="presParOf" srcId="{23724892-81CF-43B8-B925-1ECCC41E6153}" destId="{C4EF3F50-E4A7-4DC3-A784-D0900633D110}" srcOrd="1" destOrd="0" presId="urn:microsoft.com/office/officeart/2008/layout/CircleAccentTimeline"/>
    <dgm:cxn modelId="{1CC7BEA2-3191-466B-9737-8B89968AE0E2}" type="presParOf" srcId="{23724892-81CF-43B8-B925-1ECCC41E6153}" destId="{175EFC0C-44A1-4442-A0BC-656E21FFD3CC}" srcOrd="2" destOrd="0" presId="urn:microsoft.com/office/officeart/2008/layout/CircleAccentTimeline"/>
    <dgm:cxn modelId="{398ADECC-062D-4AB1-991B-9D926DBEC2EC}" type="presParOf" srcId="{72EE51D3-41C5-467F-B660-93B00FB0A411}" destId="{49421CF3-CC45-419F-BA60-B2EFD3FD2EE1}" srcOrd="38" destOrd="0" presId="urn:microsoft.com/office/officeart/2008/layout/CircleAccentTimeline"/>
    <dgm:cxn modelId="{6F8BD399-0AEE-4234-B458-DA48E8946F34}" type="presParOf" srcId="{72EE51D3-41C5-467F-B660-93B00FB0A411}" destId="{650AF53E-7715-4789-8EB4-7C7E0F3AADFB}" srcOrd="39" destOrd="0" presId="urn:microsoft.com/office/officeart/2008/layout/CircleAccentTimeline"/>
    <dgm:cxn modelId="{D83D258B-9598-4C4C-8C5B-6DE555495C6D}" type="presParOf" srcId="{72EE51D3-41C5-467F-B660-93B00FB0A411}" destId="{F7F13DDC-364A-4E2B-96C8-6BAEAE3B0F7C}" srcOrd="40" destOrd="0" presId="urn:microsoft.com/office/officeart/2008/layout/CircleAccentTimeline"/>
    <dgm:cxn modelId="{4F9B3A7C-BECB-426C-A28F-D2ED84341773}" type="presParOf" srcId="{72EE51D3-41C5-467F-B660-93B00FB0A411}" destId="{57BEAC8A-3F5E-4A9E-A065-6D004EC5C3D0}" srcOrd="41" destOrd="0" presId="urn:microsoft.com/office/officeart/2008/layout/CircleAccentTimeline"/>
    <dgm:cxn modelId="{4B2A4A40-8E3C-4B44-AC62-93EF3ABC3A90}" type="presParOf" srcId="{57BEAC8A-3F5E-4A9E-A065-6D004EC5C3D0}" destId="{162829AE-3DEC-4183-8927-15A25EEF4755}" srcOrd="0" destOrd="0" presId="urn:microsoft.com/office/officeart/2008/layout/CircleAccentTimeline"/>
    <dgm:cxn modelId="{526EBBB8-21D7-413A-9DD7-D99A38BFABD5}" type="presParOf" srcId="{57BEAC8A-3F5E-4A9E-A065-6D004EC5C3D0}" destId="{48A676FE-F4AF-41A5-BDE3-B540D3DC98D6}" srcOrd="1" destOrd="0" presId="urn:microsoft.com/office/officeart/2008/layout/CircleAccentTimeline"/>
    <dgm:cxn modelId="{EB810DDB-AB94-4928-889E-B83F4FB06CDF}" type="presParOf" srcId="{57BEAC8A-3F5E-4A9E-A065-6D004EC5C3D0}" destId="{577CF473-32E2-4079-9C07-C6CFACCAF444}" srcOrd="2" destOrd="0" presId="urn:microsoft.com/office/officeart/2008/layout/CircleAccentTimeline"/>
    <dgm:cxn modelId="{778EBEE6-7D1B-4A55-8984-2C0B59A10C3D}" type="presParOf" srcId="{72EE51D3-41C5-467F-B660-93B00FB0A411}" destId="{09C993BB-C4F5-4837-ABD2-A4B88CA7133E}" srcOrd="42" destOrd="0" presId="urn:microsoft.com/office/officeart/2008/layout/CircleAccentTimeline"/>
    <dgm:cxn modelId="{4C421613-D001-4CE0-9EE1-9364F4DE9B2E}" type="presParOf" srcId="{72EE51D3-41C5-467F-B660-93B00FB0A411}" destId="{EBBBE0DF-F456-4226-B22A-6F4E679B35FC}" srcOrd="43" destOrd="0" presId="urn:microsoft.com/office/officeart/2008/layout/CircleAccentTimeline"/>
    <dgm:cxn modelId="{ED8AD2E1-02C0-44C1-9A00-1C387F2CAE10}" type="presParOf" srcId="{72EE51D3-41C5-467F-B660-93B00FB0A411}" destId="{2EF8E071-8B29-4E49-913C-82CCDB450629}" srcOrd="44" destOrd="0" presId="urn:microsoft.com/office/officeart/2008/layout/CircleAccentTimeline"/>
    <dgm:cxn modelId="{DBB24943-90B0-48F4-A8E0-3E52F797CB37}" type="presParOf" srcId="{72EE51D3-41C5-467F-B660-93B00FB0A411}" destId="{017C0D93-869B-43FB-B725-7A5DE9BD9247}" srcOrd="45" destOrd="0" presId="urn:microsoft.com/office/officeart/2008/layout/CircleAccentTimeline"/>
    <dgm:cxn modelId="{DF691F2D-2801-456C-A02D-17E29A24C03D}" type="presParOf" srcId="{017C0D93-869B-43FB-B725-7A5DE9BD9247}" destId="{B3058BCE-6226-4241-97C5-8BB4E7A5AD2A}" srcOrd="0" destOrd="0" presId="urn:microsoft.com/office/officeart/2008/layout/CircleAccentTimeline"/>
    <dgm:cxn modelId="{96EDAA83-A74A-4245-A3AF-BCE8B2A5FE3B}" type="presParOf" srcId="{017C0D93-869B-43FB-B725-7A5DE9BD9247}" destId="{C0FEE563-73AC-4BDE-ABB0-96D764F43501}" srcOrd="1" destOrd="0" presId="urn:microsoft.com/office/officeart/2008/layout/CircleAccentTimeline"/>
    <dgm:cxn modelId="{B3292040-A871-4892-A1E8-A35D8B2F6A0F}" type="presParOf" srcId="{017C0D93-869B-43FB-B725-7A5DE9BD9247}" destId="{7458F11B-CB67-4075-8810-DEE4939A0800}" srcOrd="2" destOrd="0" presId="urn:microsoft.com/office/officeart/2008/layout/CircleAccentTimeline"/>
    <dgm:cxn modelId="{A25B8992-2915-4EFF-9B36-CF604AB263C7}" type="presParOf" srcId="{72EE51D3-41C5-467F-B660-93B00FB0A411}" destId="{30A03FD3-5150-4B2B-A20D-8EA8F3F94D54}" srcOrd="46" destOrd="0" presId="urn:microsoft.com/office/officeart/2008/layout/CircleAccentTimeline"/>
    <dgm:cxn modelId="{57FA92FF-EE56-48F9-9249-256639560B74}" type="presParOf" srcId="{72EE51D3-41C5-467F-B660-93B00FB0A411}" destId="{E61BA17C-6E32-489A-8A8E-59650AEB8DE4}" srcOrd="47"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9B5E5E-BAB7-47CE-8F08-182FD8266BD5}" type="doc">
      <dgm:prSet loTypeId="urn:microsoft.com/office/officeart/2009/3/layout/RandomtoResultProcess" loCatId="process" qsTypeId="urn:microsoft.com/office/officeart/2005/8/quickstyle/simple4" qsCatId="simple" csTypeId="urn:microsoft.com/office/officeart/2005/8/colors/accent3_2" csCatId="accent3" phldr="1"/>
      <dgm:spPr/>
      <dgm:t>
        <a:bodyPr/>
        <a:lstStyle/>
        <a:p>
          <a:endParaRPr lang="en-US"/>
        </a:p>
      </dgm:t>
    </dgm:pt>
    <dgm:pt modelId="{1358BC0D-EEBB-49E7-AC7C-7BF43247A9DC}">
      <dgm:prSet phldrT="[Text]" custT="1"/>
      <dgm:spPr/>
      <dgm:t>
        <a:bodyPr/>
        <a:lstStyle/>
        <a:p>
          <a:r>
            <a:rPr lang="en-US" sz="1900" dirty="0"/>
            <a:t>Data/Postgres </a:t>
          </a:r>
        </a:p>
      </dgm:t>
    </dgm:pt>
    <dgm:pt modelId="{CBB15F19-623D-4AC7-9EB6-F01D9C039F0A}" type="parTrans" cxnId="{7680C695-8E54-408E-985D-454DD37A5665}">
      <dgm:prSet/>
      <dgm:spPr/>
      <dgm:t>
        <a:bodyPr/>
        <a:lstStyle/>
        <a:p>
          <a:endParaRPr lang="en-US"/>
        </a:p>
      </dgm:t>
    </dgm:pt>
    <dgm:pt modelId="{24288065-BDB9-4834-ADA5-5836280711A1}" type="sibTrans" cxnId="{7680C695-8E54-408E-985D-454DD37A5665}">
      <dgm:prSet/>
      <dgm:spPr/>
      <dgm:t>
        <a:bodyPr/>
        <a:lstStyle/>
        <a:p>
          <a:endParaRPr lang="en-US"/>
        </a:p>
      </dgm:t>
    </dgm:pt>
    <dgm:pt modelId="{EA3F691B-B8CE-4B33-9C9E-2F81EDC3C478}">
      <dgm:prSet phldrT="[Text]" custT="1"/>
      <dgm:spPr/>
      <dgm:t>
        <a:bodyPr/>
        <a:lstStyle/>
        <a:p>
          <a:r>
            <a:rPr lang="en-US" sz="1400" dirty="0"/>
            <a:t>Heroku Server</a:t>
          </a:r>
        </a:p>
      </dgm:t>
    </dgm:pt>
    <dgm:pt modelId="{174DFC38-DD98-40FE-B4E6-56CD6618D4B2}" type="parTrans" cxnId="{58D86A3B-4FA7-4134-B1A2-7150417EA143}">
      <dgm:prSet/>
      <dgm:spPr/>
      <dgm:t>
        <a:bodyPr/>
        <a:lstStyle/>
        <a:p>
          <a:endParaRPr lang="en-US"/>
        </a:p>
      </dgm:t>
    </dgm:pt>
    <dgm:pt modelId="{590D9F8D-D434-4D7D-9E84-EB6E6021D39E}" type="sibTrans" cxnId="{58D86A3B-4FA7-4134-B1A2-7150417EA143}">
      <dgm:prSet/>
      <dgm:spPr/>
      <dgm:t>
        <a:bodyPr/>
        <a:lstStyle/>
        <a:p>
          <a:endParaRPr lang="en-US"/>
        </a:p>
      </dgm:t>
    </dgm:pt>
    <dgm:pt modelId="{EEE185D8-E981-4D3E-8EF4-56F13E142F4D}">
      <dgm:prSet phldrT="[Text]" custT="1"/>
      <dgm:spPr/>
      <dgm:t>
        <a:bodyPr/>
        <a:lstStyle/>
        <a:p>
          <a:r>
            <a:rPr lang="en-US" sz="2000" dirty="0"/>
            <a:t>HTML</a:t>
          </a:r>
        </a:p>
      </dgm:t>
    </dgm:pt>
    <dgm:pt modelId="{9B874488-4251-4199-BB52-653896B5881D}" type="parTrans" cxnId="{F76522CD-9AE0-495C-B157-953A659B87BC}">
      <dgm:prSet/>
      <dgm:spPr/>
      <dgm:t>
        <a:bodyPr/>
        <a:lstStyle/>
        <a:p>
          <a:endParaRPr lang="en-US"/>
        </a:p>
      </dgm:t>
    </dgm:pt>
    <dgm:pt modelId="{A3E0CFAF-C23F-4B04-8C49-BCE842BB1001}" type="sibTrans" cxnId="{F76522CD-9AE0-495C-B157-953A659B87BC}">
      <dgm:prSet/>
      <dgm:spPr/>
      <dgm:t>
        <a:bodyPr/>
        <a:lstStyle/>
        <a:p>
          <a:endParaRPr lang="en-US"/>
        </a:p>
      </dgm:t>
    </dgm:pt>
    <dgm:pt modelId="{B7366299-A819-4B6D-8E26-4CFF117445CB}">
      <dgm:prSet phldrT="[Text]" custT="1"/>
      <dgm:spPr/>
      <dgm:t>
        <a:bodyPr/>
        <a:lstStyle/>
        <a:p>
          <a:r>
            <a:rPr lang="en-US" sz="1400" dirty="0"/>
            <a:t>CSS</a:t>
          </a:r>
        </a:p>
      </dgm:t>
    </dgm:pt>
    <dgm:pt modelId="{85443BDD-945E-46A7-940E-B554F21CDB58}" type="parTrans" cxnId="{DCAB2482-AF51-490B-82C3-269BB342CA7B}">
      <dgm:prSet/>
      <dgm:spPr/>
      <dgm:t>
        <a:bodyPr/>
        <a:lstStyle/>
        <a:p>
          <a:endParaRPr lang="en-US"/>
        </a:p>
      </dgm:t>
    </dgm:pt>
    <dgm:pt modelId="{6E147A6E-4949-41A6-B5F3-446ADC25996E}" type="sibTrans" cxnId="{DCAB2482-AF51-490B-82C3-269BB342CA7B}">
      <dgm:prSet/>
      <dgm:spPr/>
      <dgm:t>
        <a:bodyPr/>
        <a:lstStyle/>
        <a:p>
          <a:endParaRPr lang="en-US"/>
        </a:p>
      </dgm:t>
    </dgm:pt>
    <dgm:pt modelId="{FBCB8366-9F7B-470F-99BF-BBB2BCC0D5AD}">
      <dgm:prSet phldrT="[Text]" custT="1"/>
      <dgm:spPr/>
      <dgm:t>
        <a:bodyPr/>
        <a:lstStyle/>
        <a:p>
          <a:r>
            <a:rPr lang="en-US" sz="2000" dirty="0"/>
            <a:t>Python Flask</a:t>
          </a:r>
        </a:p>
      </dgm:t>
    </dgm:pt>
    <dgm:pt modelId="{BF4382A6-DE41-433B-98B2-4376C56FA308}" type="parTrans" cxnId="{C793875C-87E5-4335-A165-46A90CDF6B35}">
      <dgm:prSet/>
      <dgm:spPr/>
      <dgm:t>
        <a:bodyPr/>
        <a:lstStyle/>
        <a:p>
          <a:endParaRPr lang="en-US"/>
        </a:p>
      </dgm:t>
    </dgm:pt>
    <dgm:pt modelId="{6F5DCFC6-790A-499B-8464-F2C2424D32C0}" type="sibTrans" cxnId="{C793875C-87E5-4335-A165-46A90CDF6B35}">
      <dgm:prSet/>
      <dgm:spPr/>
      <dgm:t>
        <a:bodyPr/>
        <a:lstStyle/>
        <a:p>
          <a:endParaRPr lang="en-US"/>
        </a:p>
      </dgm:t>
    </dgm:pt>
    <dgm:pt modelId="{E248E307-5776-42F5-A885-2A4A0D517942}">
      <dgm:prSet phldrT="[Text]" custT="1"/>
      <dgm:spPr/>
      <dgm:t>
        <a:bodyPr/>
        <a:lstStyle/>
        <a:p>
          <a:r>
            <a:rPr lang="en-US" sz="1400" dirty="0" err="1"/>
            <a:t>Jupyter</a:t>
          </a:r>
          <a:r>
            <a:rPr lang="en-US" sz="1400" dirty="0"/>
            <a:t> notebook</a:t>
          </a:r>
        </a:p>
      </dgm:t>
    </dgm:pt>
    <dgm:pt modelId="{813BB405-B240-48AF-9D6B-C8A510C9F3CA}" type="sibTrans" cxnId="{CFB73842-8F8B-4CCB-AC81-CF2B45408D0E}">
      <dgm:prSet/>
      <dgm:spPr/>
      <dgm:t>
        <a:bodyPr/>
        <a:lstStyle/>
        <a:p>
          <a:endParaRPr lang="en-US"/>
        </a:p>
      </dgm:t>
    </dgm:pt>
    <dgm:pt modelId="{61170754-9311-4CAD-8840-D8BB71D9FC6F}" type="parTrans" cxnId="{CFB73842-8F8B-4CCB-AC81-CF2B45408D0E}">
      <dgm:prSet/>
      <dgm:spPr/>
      <dgm:t>
        <a:bodyPr/>
        <a:lstStyle/>
        <a:p>
          <a:endParaRPr lang="en-US"/>
        </a:p>
      </dgm:t>
    </dgm:pt>
    <dgm:pt modelId="{75503658-DC30-4226-AEDB-E599DC3415AF}">
      <dgm:prSet phldrT="[Text]" custT="1"/>
      <dgm:spPr/>
      <dgm:t>
        <a:bodyPr/>
        <a:lstStyle/>
        <a:p>
          <a:r>
            <a:rPr lang="en-US" sz="1400" dirty="0"/>
            <a:t>Leaflet</a:t>
          </a:r>
        </a:p>
      </dgm:t>
    </dgm:pt>
    <dgm:pt modelId="{3E6DEDED-6F47-44A5-ABFD-58B734EF9A17}" type="parTrans" cxnId="{D6F306DD-054C-4A9E-B717-6F00EA2E4B4A}">
      <dgm:prSet/>
      <dgm:spPr/>
      <dgm:t>
        <a:bodyPr/>
        <a:lstStyle/>
        <a:p>
          <a:endParaRPr lang="en-US"/>
        </a:p>
      </dgm:t>
    </dgm:pt>
    <dgm:pt modelId="{1D175F03-60FD-4F1C-9458-B902ABAB5567}" type="sibTrans" cxnId="{D6F306DD-054C-4A9E-B717-6F00EA2E4B4A}">
      <dgm:prSet/>
      <dgm:spPr/>
      <dgm:t>
        <a:bodyPr/>
        <a:lstStyle/>
        <a:p>
          <a:endParaRPr lang="en-US"/>
        </a:p>
      </dgm:t>
    </dgm:pt>
    <dgm:pt modelId="{6A2FD0AC-5EDB-47D1-A644-7539A96B23DE}">
      <dgm:prSet phldrT="[Text]" custT="1"/>
      <dgm:spPr/>
      <dgm:t>
        <a:bodyPr/>
        <a:lstStyle/>
        <a:p>
          <a:r>
            <a:rPr lang="en-US" sz="1400" dirty="0"/>
            <a:t>Marker Cluster</a:t>
          </a:r>
        </a:p>
      </dgm:t>
    </dgm:pt>
    <dgm:pt modelId="{E36B3224-1C29-4168-A913-289B46D58619}" type="parTrans" cxnId="{59748400-DF34-4C24-BD97-1467DCB15892}">
      <dgm:prSet/>
      <dgm:spPr/>
      <dgm:t>
        <a:bodyPr/>
        <a:lstStyle/>
        <a:p>
          <a:endParaRPr lang="en-US"/>
        </a:p>
      </dgm:t>
    </dgm:pt>
    <dgm:pt modelId="{4240F32A-3D93-4BC1-9987-222190705111}" type="sibTrans" cxnId="{59748400-DF34-4C24-BD97-1467DCB15892}">
      <dgm:prSet/>
      <dgm:spPr/>
      <dgm:t>
        <a:bodyPr/>
        <a:lstStyle/>
        <a:p>
          <a:endParaRPr lang="en-US"/>
        </a:p>
      </dgm:t>
    </dgm:pt>
    <dgm:pt modelId="{9025F70D-23CB-4C31-A983-8FFD750109BC}">
      <dgm:prSet phldrT="[Text]" custT="1"/>
      <dgm:spPr/>
      <dgm:t>
        <a:bodyPr/>
        <a:lstStyle/>
        <a:p>
          <a:r>
            <a:rPr lang="en-US" sz="1400" dirty="0"/>
            <a:t>D3</a:t>
          </a:r>
        </a:p>
      </dgm:t>
    </dgm:pt>
    <dgm:pt modelId="{251AE202-95BF-4E07-854F-2751DD77D836}" type="parTrans" cxnId="{CB22E3E3-858E-4A98-B6D6-19A6B7F0327C}">
      <dgm:prSet/>
      <dgm:spPr/>
      <dgm:t>
        <a:bodyPr/>
        <a:lstStyle/>
        <a:p>
          <a:endParaRPr lang="en-US"/>
        </a:p>
      </dgm:t>
    </dgm:pt>
    <dgm:pt modelId="{0A44FD19-F098-476A-8F04-AC689219363F}" type="sibTrans" cxnId="{CB22E3E3-858E-4A98-B6D6-19A6B7F0327C}">
      <dgm:prSet/>
      <dgm:spPr/>
      <dgm:t>
        <a:bodyPr/>
        <a:lstStyle/>
        <a:p>
          <a:endParaRPr lang="en-US"/>
        </a:p>
      </dgm:t>
    </dgm:pt>
    <dgm:pt modelId="{FF70AA85-AC67-49C1-94A3-22BEFE62C0B8}">
      <dgm:prSet phldrT="[Text]" custT="1"/>
      <dgm:spPr/>
      <dgm:t>
        <a:bodyPr/>
        <a:lstStyle/>
        <a:p>
          <a:r>
            <a:rPr lang="en-US" sz="2000"/>
            <a:t>JavaScript</a:t>
          </a:r>
          <a:endParaRPr lang="en-US" sz="2000" dirty="0"/>
        </a:p>
      </dgm:t>
    </dgm:pt>
    <dgm:pt modelId="{A187A3E2-4174-44FB-8EB5-F0418A9FB6EC}" type="parTrans" cxnId="{59BC7EF3-0E5A-468B-B03F-FCC1D64C1192}">
      <dgm:prSet/>
      <dgm:spPr/>
      <dgm:t>
        <a:bodyPr/>
        <a:lstStyle/>
        <a:p>
          <a:endParaRPr lang="en-US"/>
        </a:p>
      </dgm:t>
    </dgm:pt>
    <dgm:pt modelId="{4FA33707-4C12-449E-B0B8-39CCB2EABF29}" type="sibTrans" cxnId="{59BC7EF3-0E5A-468B-B03F-FCC1D64C1192}">
      <dgm:prSet/>
      <dgm:spPr/>
      <dgm:t>
        <a:bodyPr/>
        <a:lstStyle/>
        <a:p>
          <a:endParaRPr lang="en-US"/>
        </a:p>
      </dgm:t>
    </dgm:pt>
    <dgm:pt modelId="{F98948E9-3441-4C67-BDDB-1CF03DEC453E}">
      <dgm:prSet phldrT="[Text]" custT="1"/>
      <dgm:spPr/>
      <dgm:t>
        <a:bodyPr/>
        <a:lstStyle/>
        <a:p>
          <a:r>
            <a:rPr lang="en-US" sz="1400" dirty="0"/>
            <a:t>Chartist</a:t>
          </a:r>
        </a:p>
      </dgm:t>
    </dgm:pt>
    <dgm:pt modelId="{E0E6F6D8-FDFC-4083-A87C-3B405BDFBB65}" type="parTrans" cxnId="{044A92DD-01F6-42F3-BA95-1E617C2AD20B}">
      <dgm:prSet/>
      <dgm:spPr/>
      <dgm:t>
        <a:bodyPr/>
        <a:lstStyle/>
        <a:p>
          <a:endParaRPr lang="en-US"/>
        </a:p>
      </dgm:t>
    </dgm:pt>
    <dgm:pt modelId="{805E4DC0-4B79-4AC8-89B2-F0B54500A8B6}" type="sibTrans" cxnId="{044A92DD-01F6-42F3-BA95-1E617C2AD20B}">
      <dgm:prSet/>
      <dgm:spPr/>
      <dgm:t>
        <a:bodyPr/>
        <a:lstStyle/>
        <a:p>
          <a:endParaRPr lang="en-US"/>
        </a:p>
      </dgm:t>
    </dgm:pt>
    <dgm:pt modelId="{A8D63A39-53DE-4E63-9610-7E320B7A3CE5}">
      <dgm:prSet phldrT="[Text]" custT="1"/>
      <dgm:spPr/>
      <dgm:t>
        <a:bodyPr/>
        <a:lstStyle/>
        <a:p>
          <a:r>
            <a:rPr lang="en-US" sz="1400" dirty="0"/>
            <a:t>Mapbox</a:t>
          </a:r>
        </a:p>
      </dgm:t>
    </dgm:pt>
    <dgm:pt modelId="{936D462D-DABE-4F5D-A129-7264C2184625}" type="parTrans" cxnId="{71B82C15-634D-4DF9-AD53-FFB19E981D5E}">
      <dgm:prSet/>
      <dgm:spPr/>
      <dgm:t>
        <a:bodyPr/>
        <a:lstStyle/>
        <a:p>
          <a:endParaRPr lang="en-US"/>
        </a:p>
      </dgm:t>
    </dgm:pt>
    <dgm:pt modelId="{594F7BBA-BD70-468D-912E-0E3C34EE40C5}" type="sibTrans" cxnId="{71B82C15-634D-4DF9-AD53-FFB19E981D5E}">
      <dgm:prSet/>
      <dgm:spPr/>
      <dgm:t>
        <a:bodyPr/>
        <a:lstStyle/>
        <a:p>
          <a:endParaRPr lang="en-US"/>
        </a:p>
      </dgm:t>
    </dgm:pt>
    <dgm:pt modelId="{40977E94-CC0D-4F10-AE59-E49A9E7FF663}">
      <dgm:prSet phldrT="[Text]" custT="1"/>
      <dgm:spPr/>
      <dgm:t>
        <a:bodyPr/>
        <a:lstStyle/>
        <a:p>
          <a:r>
            <a:rPr lang="en-US" sz="1400" dirty="0"/>
            <a:t>SVG</a:t>
          </a:r>
        </a:p>
      </dgm:t>
    </dgm:pt>
    <dgm:pt modelId="{6A30FE6C-6DDE-442F-8F1F-6892E59B4188}" type="parTrans" cxnId="{2D914854-ECB4-47A8-859B-A1F2C0D6FD5F}">
      <dgm:prSet/>
      <dgm:spPr/>
      <dgm:t>
        <a:bodyPr/>
        <a:lstStyle/>
        <a:p>
          <a:endParaRPr lang="en-US"/>
        </a:p>
      </dgm:t>
    </dgm:pt>
    <dgm:pt modelId="{19F0EF74-2D17-4D45-9A80-F77F568DD810}" type="sibTrans" cxnId="{2D914854-ECB4-47A8-859B-A1F2C0D6FD5F}">
      <dgm:prSet/>
      <dgm:spPr/>
      <dgm:t>
        <a:bodyPr/>
        <a:lstStyle/>
        <a:p>
          <a:endParaRPr lang="en-US"/>
        </a:p>
      </dgm:t>
    </dgm:pt>
    <dgm:pt modelId="{AC37FCC9-EEE9-433F-ACDB-C41555E9FB49}">
      <dgm:prSet phldrT="[Text]"/>
      <dgm:spPr/>
      <dgm:t>
        <a:bodyPr/>
        <a:lstStyle/>
        <a:p>
          <a:endParaRPr lang="en-US" dirty="0"/>
        </a:p>
      </dgm:t>
    </dgm:pt>
    <dgm:pt modelId="{35115285-7A52-4764-A518-D341A664F195}" type="parTrans" cxnId="{2CFC9EE8-F00A-490F-87FF-922574B02D2D}">
      <dgm:prSet/>
      <dgm:spPr/>
      <dgm:t>
        <a:bodyPr/>
        <a:lstStyle/>
        <a:p>
          <a:endParaRPr lang="en-US"/>
        </a:p>
      </dgm:t>
    </dgm:pt>
    <dgm:pt modelId="{B8599DAE-8F72-4D3C-97C3-3B2907EA8CF4}" type="sibTrans" cxnId="{2CFC9EE8-F00A-490F-87FF-922574B02D2D}">
      <dgm:prSet/>
      <dgm:spPr/>
      <dgm:t>
        <a:bodyPr/>
        <a:lstStyle/>
        <a:p>
          <a:endParaRPr lang="en-US"/>
        </a:p>
      </dgm:t>
    </dgm:pt>
    <dgm:pt modelId="{54C7A072-624F-4AE9-B4B4-B87F0A139D7F}">
      <dgm:prSet phldrT="[Text]" custT="1"/>
      <dgm:spPr/>
      <dgm:t>
        <a:bodyPr/>
        <a:lstStyle/>
        <a:p>
          <a:r>
            <a:rPr lang="en-US" sz="1400"/>
            <a:t>SQLAlchemy</a:t>
          </a:r>
          <a:endParaRPr lang="en-US" sz="1400" dirty="0"/>
        </a:p>
      </dgm:t>
    </dgm:pt>
    <dgm:pt modelId="{C1E49399-D9B3-4A42-9EE9-558794AC47A5}" type="parTrans" cxnId="{D72CA188-59BA-4F41-9736-1D68CABD261A}">
      <dgm:prSet/>
      <dgm:spPr/>
      <dgm:t>
        <a:bodyPr/>
        <a:lstStyle/>
        <a:p>
          <a:endParaRPr lang="en-US"/>
        </a:p>
      </dgm:t>
    </dgm:pt>
    <dgm:pt modelId="{8AB9E5A6-42FA-4974-B114-E72AB761E021}" type="sibTrans" cxnId="{D72CA188-59BA-4F41-9736-1D68CABD261A}">
      <dgm:prSet/>
      <dgm:spPr/>
      <dgm:t>
        <a:bodyPr/>
        <a:lstStyle/>
        <a:p>
          <a:endParaRPr lang="en-US"/>
        </a:p>
      </dgm:t>
    </dgm:pt>
    <dgm:pt modelId="{42C39188-449E-42EB-A367-E993531919D9}">
      <dgm:prSet phldrT="[Text]" custT="1"/>
      <dgm:spPr/>
      <dgm:t>
        <a:bodyPr/>
        <a:lstStyle/>
        <a:p>
          <a:r>
            <a:rPr lang="en-US" sz="1400" dirty="0"/>
            <a:t>Flask Library</a:t>
          </a:r>
        </a:p>
      </dgm:t>
    </dgm:pt>
    <dgm:pt modelId="{FC70CE4F-EDFB-477A-9241-A1736A01AE3D}" type="parTrans" cxnId="{398B65A4-7996-438F-AF88-41CA50D154C6}">
      <dgm:prSet/>
      <dgm:spPr/>
      <dgm:t>
        <a:bodyPr/>
        <a:lstStyle/>
        <a:p>
          <a:endParaRPr lang="en-US"/>
        </a:p>
      </dgm:t>
    </dgm:pt>
    <dgm:pt modelId="{18E0738D-9A2F-4052-A0D8-88F6AED8AE61}" type="sibTrans" cxnId="{398B65A4-7996-438F-AF88-41CA50D154C6}">
      <dgm:prSet/>
      <dgm:spPr/>
      <dgm:t>
        <a:bodyPr/>
        <a:lstStyle/>
        <a:p>
          <a:endParaRPr lang="en-US"/>
        </a:p>
      </dgm:t>
    </dgm:pt>
    <dgm:pt modelId="{0E15512A-7963-4850-9BA4-7690C7873551}" type="pres">
      <dgm:prSet presAssocID="{F79B5E5E-BAB7-47CE-8F08-182FD8266BD5}" presName="Name0" presStyleCnt="0">
        <dgm:presLayoutVars>
          <dgm:dir/>
          <dgm:animOne val="branch"/>
          <dgm:animLvl val="lvl"/>
        </dgm:presLayoutVars>
      </dgm:prSet>
      <dgm:spPr/>
    </dgm:pt>
    <dgm:pt modelId="{AFC25FAF-FA71-4F04-AAB3-21B24DA737E6}" type="pres">
      <dgm:prSet presAssocID="{1358BC0D-EEBB-49E7-AC7C-7BF43247A9DC}" presName="chaos" presStyleCnt="0"/>
      <dgm:spPr/>
    </dgm:pt>
    <dgm:pt modelId="{B0189FFB-AD09-48F9-8DB6-F383E82169DE}" type="pres">
      <dgm:prSet presAssocID="{1358BC0D-EEBB-49E7-AC7C-7BF43247A9DC}" presName="parTx1" presStyleLbl="revTx" presStyleIdx="0" presStyleCnt="8" custScaleX="102642"/>
      <dgm:spPr/>
    </dgm:pt>
    <dgm:pt modelId="{F23DB1DE-AA8C-4463-8A21-8EDB1075C779}" type="pres">
      <dgm:prSet presAssocID="{1358BC0D-EEBB-49E7-AC7C-7BF43247A9DC}" presName="desTx1" presStyleLbl="revTx" presStyleIdx="1" presStyleCnt="8">
        <dgm:presLayoutVars>
          <dgm:bulletEnabled val="1"/>
        </dgm:presLayoutVars>
      </dgm:prSet>
      <dgm:spPr/>
    </dgm:pt>
    <dgm:pt modelId="{8E91BCD7-1521-40CC-880D-5F7BEC72427E}" type="pres">
      <dgm:prSet presAssocID="{1358BC0D-EEBB-49E7-AC7C-7BF43247A9DC}" presName="c1" presStyleLbl="node1" presStyleIdx="0" presStyleCnt="19"/>
      <dgm:spPr/>
    </dgm:pt>
    <dgm:pt modelId="{9D49F877-4A06-43BC-BC0E-CD4907B0CD85}" type="pres">
      <dgm:prSet presAssocID="{1358BC0D-EEBB-49E7-AC7C-7BF43247A9DC}" presName="c2" presStyleLbl="node1" presStyleIdx="1" presStyleCnt="19"/>
      <dgm:spPr/>
    </dgm:pt>
    <dgm:pt modelId="{0CE5DEF2-B199-409C-8FCB-1E5C885637BE}" type="pres">
      <dgm:prSet presAssocID="{1358BC0D-EEBB-49E7-AC7C-7BF43247A9DC}" presName="c3" presStyleLbl="node1" presStyleIdx="2" presStyleCnt="19"/>
      <dgm:spPr/>
    </dgm:pt>
    <dgm:pt modelId="{670030FE-5D70-4928-A80D-E916133374A7}" type="pres">
      <dgm:prSet presAssocID="{1358BC0D-EEBB-49E7-AC7C-7BF43247A9DC}" presName="c4" presStyleLbl="node1" presStyleIdx="3" presStyleCnt="19"/>
      <dgm:spPr/>
    </dgm:pt>
    <dgm:pt modelId="{0C88D6A6-BE97-4281-B022-564653F32877}" type="pres">
      <dgm:prSet presAssocID="{1358BC0D-EEBB-49E7-AC7C-7BF43247A9DC}" presName="c5" presStyleLbl="node1" presStyleIdx="4" presStyleCnt="19"/>
      <dgm:spPr/>
    </dgm:pt>
    <dgm:pt modelId="{B9584DE0-ABFD-4170-8303-90E9F33BD5CD}" type="pres">
      <dgm:prSet presAssocID="{1358BC0D-EEBB-49E7-AC7C-7BF43247A9DC}" presName="c6" presStyleLbl="node1" presStyleIdx="5" presStyleCnt="19"/>
      <dgm:spPr/>
    </dgm:pt>
    <dgm:pt modelId="{24CE1601-AB53-47F1-BA50-4514EFEE8369}" type="pres">
      <dgm:prSet presAssocID="{1358BC0D-EEBB-49E7-AC7C-7BF43247A9DC}" presName="c7" presStyleLbl="node1" presStyleIdx="6" presStyleCnt="19"/>
      <dgm:spPr/>
    </dgm:pt>
    <dgm:pt modelId="{E6BE9C35-C8C8-4DBF-AB92-E3ADDBDC3C7E}" type="pres">
      <dgm:prSet presAssocID="{1358BC0D-EEBB-49E7-AC7C-7BF43247A9DC}" presName="c8" presStyleLbl="node1" presStyleIdx="7" presStyleCnt="19"/>
      <dgm:spPr/>
    </dgm:pt>
    <dgm:pt modelId="{0D7EC61A-AA58-45AA-853E-EB0D45ABAA6B}" type="pres">
      <dgm:prSet presAssocID="{1358BC0D-EEBB-49E7-AC7C-7BF43247A9DC}" presName="c9" presStyleLbl="node1" presStyleIdx="8" presStyleCnt="19"/>
      <dgm:spPr/>
    </dgm:pt>
    <dgm:pt modelId="{BF26E1AE-A5E6-4125-873A-FCDF720781A2}" type="pres">
      <dgm:prSet presAssocID="{1358BC0D-EEBB-49E7-AC7C-7BF43247A9DC}" presName="c10" presStyleLbl="node1" presStyleIdx="9" presStyleCnt="19"/>
      <dgm:spPr/>
    </dgm:pt>
    <dgm:pt modelId="{55E2117A-AF38-418F-8EBE-C63F03D848DF}" type="pres">
      <dgm:prSet presAssocID="{1358BC0D-EEBB-49E7-AC7C-7BF43247A9DC}" presName="c11" presStyleLbl="node1" presStyleIdx="10" presStyleCnt="19"/>
      <dgm:spPr/>
    </dgm:pt>
    <dgm:pt modelId="{76261F73-7534-465A-9C8E-B1F9B7A05103}" type="pres">
      <dgm:prSet presAssocID="{1358BC0D-EEBB-49E7-AC7C-7BF43247A9DC}" presName="c12" presStyleLbl="node1" presStyleIdx="11" presStyleCnt="19"/>
      <dgm:spPr/>
    </dgm:pt>
    <dgm:pt modelId="{DE1FBC81-40AD-44E6-BB15-143E2205DEB8}" type="pres">
      <dgm:prSet presAssocID="{1358BC0D-EEBB-49E7-AC7C-7BF43247A9DC}" presName="c13" presStyleLbl="node1" presStyleIdx="12" presStyleCnt="19"/>
      <dgm:spPr/>
    </dgm:pt>
    <dgm:pt modelId="{EB741589-DB66-4335-B8D9-10CAFBD195C1}" type="pres">
      <dgm:prSet presAssocID="{1358BC0D-EEBB-49E7-AC7C-7BF43247A9DC}" presName="c14" presStyleLbl="node1" presStyleIdx="13" presStyleCnt="19"/>
      <dgm:spPr/>
    </dgm:pt>
    <dgm:pt modelId="{B861413F-803E-44D3-BB29-D675BEBE4565}" type="pres">
      <dgm:prSet presAssocID="{1358BC0D-EEBB-49E7-AC7C-7BF43247A9DC}" presName="c15" presStyleLbl="node1" presStyleIdx="14" presStyleCnt="19"/>
      <dgm:spPr/>
    </dgm:pt>
    <dgm:pt modelId="{AD08AC15-26CA-4A25-A072-9992882213DA}" type="pres">
      <dgm:prSet presAssocID="{1358BC0D-EEBB-49E7-AC7C-7BF43247A9DC}" presName="c16" presStyleLbl="node1" presStyleIdx="15" presStyleCnt="19"/>
      <dgm:spPr/>
    </dgm:pt>
    <dgm:pt modelId="{D74D80A3-60B7-4400-BB3C-7808EDA0B69C}" type="pres">
      <dgm:prSet presAssocID="{1358BC0D-EEBB-49E7-AC7C-7BF43247A9DC}" presName="c17" presStyleLbl="node1" presStyleIdx="16" presStyleCnt="19"/>
      <dgm:spPr/>
    </dgm:pt>
    <dgm:pt modelId="{DF2DB958-DEF5-419C-A312-6C0CAA71FD7F}" type="pres">
      <dgm:prSet presAssocID="{1358BC0D-EEBB-49E7-AC7C-7BF43247A9DC}" presName="c18" presStyleLbl="node1" presStyleIdx="17" presStyleCnt="19"/>
      <dgm:spPr/>
    </dgm:pt>
    <dgm:pt modelId="{E14BAD10-FEB4-47BD-949C-FB21BA1B1143}" type="pres">
      <dgm:prSet presAssocID="{24288065-BDB9-4834-ADA5-5836280711A1}" presName="chevronComposite1" presStyleCnt="0"/>
      <dgm:spPr/>
    </dgm:pt>
    <dgm:pt modelId="{D63F3058-3A8C-4748-974C-924DF0AC4475}" type="pres">
      <dgm:prSet presAssocID="{24288065-BDB9-4834-ADA5-5836280711A1}" presName="chevron1" presStyleLbl="sibTrans2D1" presStyleIdx="0" presStyleCnt="4"/>
      <dgm:spPr/>
    </dgm:pt>
    <dgm:pt modelId="{12C6E9C2-DB8F-429A-940B-8AB50A90A37E}" type="pres">
      <dgm:prSet presAssocID="{24288065-BDB9-4834-ADA5-5836280711A1}" presName="spChevron1" presStyleCnt="0"/>
      <dgm:spPr/>
    </dgm:pt>
    <dgm:pt modelId="{FA6ABE4B-5A74-4450-88A5-8B0C32397CBF}" type="pres">
      <dgm:prSet presAssocID="{FF70AA85-AC67-49C1-94A3-22BEFE62C0B8}" presName="middle" presStyleCnt="0"/>
      <dgm:spPr/>
    </dgm:pt>
    <dgm:pt modelId="{941ABDE7-94B9-4E18-9DD8-B8570C1C8D57}" type="pres">
      <dgm:prSet presAssocID="{FF70AA85-AC67-49C1-94A3-22BEFE62C0B8}" presName="parTxMid" presStyleLbl="revTx" presStyleIdx="2" presStyleCnt="8"/>
      <dgm:spPr/>
    </dgm:pt>
    <dgm:pt modelId="{DA2BB907-A3BD-4294-A430-B9CA07BAA8B1}" type="pres">
      <dgm:prSet presAssocID="{FF70AA85-AC67-49C1-94A3-22BEFE62C0B8}" presName="desTxMid" presStyleLbl="revTx" presStyleIdx="3" presStyleCnt="8" custLinFactNeighborX="2037">
        <dgm:presLayoutVars>
          <dgm:bulletEnabled val="1"/>
        </dgm:presLayoutVars>
      </dgm:prSet>
      <dgm:spPr/>
    </dgm:pt>
    <dgm:pt modelId="{8293D367-7F59-4C0F-885C-83200E9BFE11}" type="pres">
      <dgm:prSet presAssocID="{FF70AA85-AC67-49C1-94A3-22BEFE62C0B8}" presName="spMid" presStyleCnt="0"/>
      <dgm:spPr/>
    </dgm:pt>
    <dgm:pt modelId="{2F493389-9484-488F-AAE6-330C5073EF27}" type="pres">
      <dgm:prSet presAssocID="{4FA33707-4C12-449E-B0B8-39CCB2EABF29}" presName="chevronComposite1" presStyleCnt="0"/>
      <dgm:spPr/>
    </dgm:pt>
    <dgm:pt modelId="{D5B70EAD-4F16-4AFF-9098-12C3F331897F}" type="pres">
      <dgm:prSet presAssocID="{4FA33707-4C12-449E-B0B8-39CCB2EABF29}" presName="chevron1" presStyleLbl="sibTrans2D1" presStyleIdx="1" presStyleCnt="4"/>
      <dgm:spPr/>
    </dgm:pt>
    <dgm:pt modelId="{9DD127E6-B7E7-46DC-8671-EB5AD8050758}" type="pres">
      <dgm:prSet presAssocID="{4FA33707-4C12-449E-B0B8-39CCB2EABF29}" presName="spChevron1" presStyleCnt="0"/>
      <dgm:spPr/>
    </dgm:pt>
    <dgm:pt modelId="{3BF6687A-E02C-4AF6-8E6F-C2DE7167D220}" type="pres">
      <dgm:prSet presAssocID="{EEE185D8-E981-4D3E-8EF4-56F13E142F4D}" presName="middle" presStyleCnt="0"/>
      <dgm:spPr/>
    </dgm:pt>
    <dgm:pt modelId="{F6A09BC0-A991-426D-8D5B-C309F0F30D13}" type="pres">
      <dgm:prSet presAssocID="{EEE185D8-E981-4D3E-8EF4-56F13E142F4D}" presName="parTxMid" presStyleLbl="revTx" presStyleIdx="4" presStyleCnt="8"/>
      <dgm:spPr/>
    </dgm:pt>
    <dgm:pt modelId="{35C12DD5-2B1F-4C2B-8DF6-81C6C7724AD4}" type="pres">
      <dgm:prSet presAssocID="{EEE185D8-E981-4D3E-8EF4-56F13E142F4D}" presName="desTxMid" presStyleLbl="revTx" presStyleIdx="5" presStyleCnt="8" custLinFactNeighborX="1358">
        <dgm:presLayoutVars>
          <dgm:bulletEnabled val="1"/>
        </dgm:presLayoutVars>
      </dgm:prSet>
      <dgm:spPr/>
    </dgm:pt>
    <dgm:pt modelId="{09E377DA-C749-4B94-AB28-7BE215468E48}" type="pres">
      <dgm:prSet presAssocID="{EEE185D8-E981-4D3E-8EF4-56F13E142F4D}" presName="spMid" presStyleCnt="0"/>
      <dgm:spPr/>
    </dgm:pt>
    <dgm:pt modelId="{2BA0CD03-AE6B-4582-98D4-3D117EC6FAC3}" type="pres">
      <dgm:prSet presAssocID="{A3E0CFAF-C23F-4B04-8C49-BCE842BB1001}" presName="chevronComposite1" presStyleCnt="0"/>
      <dgm:spPr/>
    </dgm:pt>
    <dgm:pt modelId="{0A17CA70-1443-4FA9-BF74-A03F88D1F93F}" type="pres">
      <dgm:prSet presAssocID="{A3E0CFAF-C23F-4B04-8C49-BCE842BB1001}" presName="chevron1" presStyleLbl="sibTrans2D1" presStyleIdx="2" presStyleCnt="4"/>
      <dgm:spPr/>
    </dgm:pt>
    <dgm:pt modelId="{99685373-7D9B-475B-ABAF-71938FD450CF}" type="pres">
      <dgm:prSet presAssocID="{A3E0CFAF-C23F-4B04-8C49-BCE842BB1001}" presName="spChevron1" presStyleCnt="0"/>
      <dgm:spPr/>
    </dgm:pt>
    <dgm:pt modelId="{C9D63340-C26D-464F-B80B-9DE4306562A2}" type="pres">
      <dgm:prSet presAssocID="{FBCB8366-9F7B-470F-99BF-BBB2BCC0D5AD}" presName="middle" presStyleCnt="0"/>
      <dgm:spPr/>
    </dgm:pt>
    <dgm:pt modelId="{159F8FF3-4A37-422B-A822-4EEF8A5D6A1B}" type="pres">
      <dgm:prSet presAssocID="{FBCB8366-9F7B-470F-99BF-BBB2BCC0D5AD}" presName="parTxMid" presStyleLbl="revTx" presStyleIdx="6" presStyleCnt="8"/>
      <dgm:spPr/>
    </dgm:pt>
    <dgm:pt modelId="{6D2CEAAB-327C-4617-BFF3-82D2B88E5C8A}" type="pres">
      <dgm:prSet presAssocID="{FBCB8366-9F7B-470F-99BF-BBB2BCC0D5AD}" presName="desTxMid" presStyleLbl="revTx" presStyleIdx="7" presStyleCnt="8" custLinFactNeighborX="679">
        <dgm:presLayoutVars>
          <dgm:bulletEnabled val="1"/>
        </dgm:presLayoutVars>
      </dgm:prSet>
      <dgm:spPr/>
    </dgm:pt>
    <dgm:pt modelId="{A0F4E344-CBB2-4532-BEC9-6E3B060F390D}" type="pres">
      <dgm:prSet presAssocID="{FBCB8366-9F7B-470F-99BF-BBB2BCC0D5AD}" presName="spMid" presStyleCnt="0"/>
      <dgm:spPr/>
    </dgm:pt>
    <dgm:pt modelId="{A1678247-FB18-4D89-8001-099A069D6592}" type="pres">
      <dgm:prSet presAssocID="{6F5DCFC6-790A-499B-8464-F2C2424D32C0}" presName="chevronComposite1" presStyleCnt="0"/>
      <dgm:spPr/>
    </dgm:pt>
    <dgm:pt modelId="{10E95445-BC61-452B-8E2D-93907507F657}" type="pres">
      <dgm:prSet presAssocID="{6F5DCFC6-790A-499B-8464-F2C2424D32C0}" presName="chevron1" presStyleLbl="sibTrans2D1" presStyleIdx="3" presStyleCnt="4"/>
      <dgm:spPr/>
    </dgm:pt>
    <dgm:pt modelId="{D3CDF3F0-B1E9-448F-8E7B-0CD8C945C035}" type="pres">
      <dgm:prSet presAssocID="{6F5DCFC6-790A-499B-8464-F2C2424D32C0}" presName="spChevron1" presStyleCnt="0"/>
      <dgm:spPr/>
    </dgm:pt>
    <dgm:pt modelId="{A7B5612E-A60B-460F-8C36-750778CDAA4C}" type="pres">
      <dgm:prSet presAssocID="{AC37FCC9-EEE9-433F-ACDB-C41555E9FB49}" presName="last" presStyleCnt="0"/>
      <dgm:spPr/>
    </dgm:pt>
    <dgm:pt modelId="{D96508B1-7CA3-47A9-88E3-E5B5AC4A1996}" type="pres">
      <dgm:prSet presAssocID="{AC37FCC9-EEE9-433F-ACDB-C41555E9FB49}" presName="circleTx" presStyleLbl="node1" presStyleIdx="18" presStyleCnt="19"/>
      <dgm:spPr/>
    </dgm:pt>
    <dgm:pt modelId="{6351AA67-DD5A-45E5-AFC1-91D6739F69E0}" type="pres">
      <dgm:prSet presAssocID="{AC37FCC9-EEE9-433F-ACDB-C41555E9FB49}" presName="spN" presStyleCnt="0"/>
      <dgm:spPr/>
    </dgm:pt>
  </dgm:ptLst>
  <dgm:cxnLst>
    <dgm:cxn modelId="{59748400-DF34-4C24-BD97-1467DCB15892}" srcId="{EEE185D8-E981-4D3E-8EF4-56F13E142F4D}" destId="{6A2FD0AC-5EDB-47D1-A644-7539A96B23DE}" srcOrd="2" destOrd="0" parTransId="{E36B3224-1C29-4168-A913-289B46D58619}" sibTransId="{4240F32A-3D93-4BC1-9987-222190705111}"/>
    <dgm:cxn modelId="{EE6B6206-AF9C-41DE-96C1-3A2FD8160A59}" type="presOf" srcId="{AC37FCC9-EEE9-433F-ACDB-C41555E9FB49}" destId="{D96508B1-7CA3-47A9-88E3-E5B5AC4A1996}" srcOrd="0" destOrd="0" presId="urn:microsoft.com/office/officeart/2009/3/layout/RandomtoResultProcess"/>
    <dgm:cxn modelId="{671D6313-BD3C-4F6B-8D24-55C7DACEE010}" type="presOf" srcId="{1358BC0D-EEBB-49E7-AC7C-7BF43247A9DC}" destId="{B0189FFB-AD09-48F9-8DB6-F383E82169DE}" srcOrd="0" destOrd="0" presId="urn:microsoft.com/office/officeart/2009/3/layout/RandomtoResultProcess"/>
    <dgm:cxn modelId="{71B82C15-634D-4DF9-AD53-FFB19E981D5E}" srcId="{FF70AA85-AC67-49C1-94A3-22BEFE62C0B8}" destId="{A8D63A39-53DE-4E63-9610-7E320B7A3CE5}" srcOrd="1" destOrd="0" parTransId="{936D462D-DABE-4F5D-A129-7264C2184625}" sibTransId="{594F7BBA-BD70-468D-912E-0E3C34EE40C5}"/>
    <dgm:cxn modelId="{57457119-31C8-47B6-BDA4-55CBD9DB78FC}" type="presOf" srcId="{FBCB8366-9F7B-470F-99BF-BBB2BCC0D5AD}" destId="{159F8FF3-4A37-422B-A822-4EEF8A5D6A1B}" srcOrd="0" destOrd="0" presId="urn:microsoft.com/office/officeart/2009/3/layout/RandomtoResultProcess"/>
    <dgm:cxn modelId="{310A1E1E-5A5D-405A-988E-32B8BAA087E7}" type="presOf" srcId="{EEE185D8-E981-4D3E-8EF4-56F13E142F4D}" destId="{F6A09BC0-A991-426D-8D5B-C309F0F30D13}" srcOrd="0" destOrd="0" presId="urn:microsoft.com/office/officeart/2009/3/layout/RandomtoResultProcess"/>
    <dgm:cxn modelId="{9186FF31-2AB0-4C43-8815-2B327789099E}" type="presOf" srcId="{FF70AA85-AC67-49C1-94A3-22BEFE62C0B8}" destId="{941ABDE7-94B9-4E18-9DD8-B8570C1C8D57}" srcOrd="0" destOrd="0" presId="urn:microsoft.com/office/officeart/2009/3/layout/RandomtoResultProcess"/>
    <dgm:cxn modelId="{58D86A3B-4FA7-4134-B1A2-7150417EA143}" srcId="{1358BC0D-EEBB-49E7-AC7C-7BF43247A9DC}" destId="{EA3F691B-B8CE-4B33-9C9E-2F81EDC3C478}" srcOrd="0" destOrd="0" parTransId="{174DFC38-DD98-40FE-B4E6-56CD6618D4B2}" sibTransId="{590D9F8D-D434-4D7D-9E84-EB6E6021D39E}"/>
    <dgm:cxn modelId="{C793875C-87E5-4335-A165-46A90CDF6B35}" srcId="{F79B5E5E-BAB7-47CE-8F08-182FD8266BD5}" destId="{FBCB8366-9F7B-470F-99BF-BBB2BCC0D5AD}" srcOrd="3" destOrd="0" parTransId="{BF4382A6-DE41-433B-98B2-4376C56FA308}" sibTransId="{6F5DCFC6-790A-499B-8464-F2C2424D32C0}"/>
    <dgm:cxn modelId="{CFB73842-8F8B-4CCB-AC81-CF2B45408D0E}" srcId="{1358BC0D-EEBB-49E7-AC7C-7BF43247A9DC}" destId="{E248E307-5776-42F5-A885-2A4A0D517942}" srcOrd="1" destOrd="0" parTransId="{61170754-9311-4CAD-8840-D8BB71D9FC6F}" sibTransId="{813BB405-B240-48AF-9D6B-C8A510C9F3CA}"/>
    <dgm:cxn modelId="{592E3243-5D3F-4838-8E33-E25AF4D65F08}" type="presOf" srcId="{E248E307-5776-42F5-A885-2A4A0D517942}" destId="{F23DB1DE-AA8C-4463-8A21-8EDB1075C779}" srcOrd="0" destOrd="1" presId="urn:microsoft.com/office/officeart/2009/3/layout/RandomtoResultProcess"/>
    <dgm:cxn modelId="{FF306473-F3C3-409F-A764-C70836C75564}" type="presOf" srcId="{54C7A072-624F-4AE9-B4B4-B87F0A139D7F}" destId="{6D2CEAAB-327C-4617-BFF3-82D2B88E5C8A}" srcOrd="0" destOrd="0" presId="urn:microsoft.com/office/officeart/2009/3/layout/RandomtoResultProcess"/>
    <dgm:cxn modelId="{2D914854-ECB4-47A8-859B-A1F2C0D6FD5F}" srcId="{FF70AA85-AC67-49C1-94A3-22BEFE62C0B8}" destId="{40977E94-CC0D-4F10-AE59-E49A9E7FF663}" srcOrd="2" destOrd="0" parTransId="{6A30FE6C-6DDE-442F-8F1F-6892E59B4188}" sibTransId="{19F0EF74-2D17-4D45-9A80-F77F568DD810}"/>
    <dgm:cxn modelId="{F8327F74-204E-4890-9612-15E3FE856B17}" type="presOf" srcId="{6A2FD0AC-5EDB-47D1-A644-7539A96B23DE}" destId="{35C12DD5-2B1F-4C2B-8DF6-81C6C7724AD4}" srcOrd="0" destOrd="2" presId="urn:microsoft.com/office/officeart/2009/3/layout/RandomtoResultProcess"/>
    <dgm:cxn modelId="{DCAB2482-AF51-490B-82C3-269BB342CA7B}" srcId="{EEE185D8-E981-4D3E-8EF4-56F13E142F4D}" destId="{B7366299-A819-4B6D-8E26-4CFF117445CB}" srcOrd="0" destOrd="0" parTransId="{85443BDD-945E-46A7-940E-B554F21CDB58}" sibTransId="{6E147A6E-4949-41A6-B5F3-446ADC25996E}"/>
    <dgm:cxn modelId="{D72CA188-59BA-4F41-9736-1D68CABD261A}" srcId="{FBCB8366-9F7B-470F-99BF-BBB2BCC0D5AD}" destId="{54C7A072-624F-4AE9-B4B4-B87F0A139D7F}" srcOrd="0" destOrd="0" parTransId="{C1E49399-D9B3-4A42-9EE9-558794AC47A5}" sibTransId="{8AB9E5A6-42FA-4974-B114-E72AB761E021}"/>
    <dgm:cxn modelId="{7680C695-8E54-408E-985D-454DD37A5665}" srcId="{F79B5E5E-BAB7-47CE-8F08-182FD8266BD5}" destId="{1358BC0D-EEBB-49E7-AC7C-7BF43247A9DC}" srcOrd="0" destOrd="0" parTransId="{CBB15F19-623D-4AC7-9EB6-F01D9C039F0A}" sibTransId="{24288065-BDB9-4834-ADA5-5836280711A1}"/>
    <dgm:cxn modelId="{3A652D99-3BE1-4FDC-A6B2-9447A607F4C4}" type="presOf" srcId="{B7366299-A819-4B6D-8E26-4CFF117445CB}" destId="{35C12DD5-2B1F-4C2B-8DF6-81C6C7724AD4}" srcOrd="0" destOrd="0" presId="urn:microsoft.com/office/officeart/2009/3/layout/RandomtoResultProcess"/>
    <dgm:cxn modelId="{6CB97D9C-B5DC-49DE-BA49-8103466F0D01}" type="presOf" srcId="{75503658-DC30-4226-AEDB-E599DC3415AF}" destId="{35C12DD5-2B1F-4C2B-8DF6-81C6C7724AD4}" srcOrd="0" destOrd="1" presId="urn:microsoft.com/office/officeart/2009/3/layout/RandomtoResultProcess"/>
    <dgm:cxn modelId="{398B65A4-7996-438F-AF88-41CA50D154C6}" srcId="{FBCB8366-9F7B-470F-99BF-BBB2BCC0D5AD}" destId="{42C39188-449E-42EB-A367-E993531919D9}" srcOrd="1" destOrd="0" parTransId="{FC70CE4F-EDFB-477A-9241-A1736A01AE3D}" sibTransId="{18E0738D-9A2F-4052-A0D8-88F6AED8AE61}"/>
    <dgm:cxn modelId="{8DEE6CA6-1BE8-4525-91CE-32E4DA7A17C6}" type="presOf" srcId="{40977E94-CC0D-4F10-AE59-E49A9E7FF663}" destId="{DA2BB907-A3BD-4294-A430-B9CA07BAA8B1}" srcOrd="0" destOrd="2" presId="urn:microsoft.com/office/officeart/2009/3/layout/RandomtoResultProcess"/>
    <dgm:cxn modelId="{F19B21B6-3D9F-4BDB-8B8A-C4DE8B8E9E6B}" type="presOf" srcId="{EA3F691B-B8CE-4B33-9C9E-2F81EDC3C478}" destId="{F23DB1DE-AA8C-4463-8A21-8EDB1075C779}" srcOrd="0" destOrd="0" presId="urn:microsoft.com/office/officeart/2009/3/layout/RandomtoResultProcess"/>
    <dgm:cxn modelId="{4F09CABE-7418-4192-8DCB-7CB16C9F8333}" type="presOf" srcId="{42C39188-449E-42EB-A367-E993531919D9}" destId="{6D2CEAAB-327C-4617-BFF3-82D2B88E5C8A}" srcOrd="0" destOrd="1" presId="urn:microsoft.com/office/officeart/2009/3/layout/RandomtoResultProcess"/>
    <dgm:cxn modelId="{609E15C6-979C-4C28-9865-A3EF075A0A22}" type="presOf" srcId="{A8D63A39-53DE-4E63-9610-7E320B7A3CE5}" destId="{DA2BB907-A3BD-4294-A430-B9CA07BAA8B1}" srcOrd="0" destOrd="1" presId="urn:microsoft.com/office/officeart/2009/3/layout/RandomtoResultProcess"/>
    <dgm:cxn modelId="{F76522CD-9AE0-495C-B157-953A659B87BC}" srcId="{F79B5E5E-BAB7-47CE-8F08-182FD8266BD5}" destId="{EEE185D8-E981-4D3E-8EF4-56F13E142F4D}" srcOrd="2" destOrd="0" parTransId="{9B874488-4251-4199-BB52-653896B5881D}" sibTransId="{A3E0CFAF-C23F-4B04-8C49-BCE842BB1001}"/>
    <dgm:cxn modelId="{D6F306DD-054C-4A9E-B717-6F00EA2E4B4A}" srcId="{EEE185D8-E981-4D3E-8EF4-56F13E142F4D}" destId="{75503658-DC30-4226-AEDB-E599DC3415AF}" srcOrd="1" destOrd="0" parTransId="{3E6DEDED-6F47-44A5-ABFD-58B734EF9A17}" sibTransId="{1D175F03-60FD-4F1C-9458-B902ABAB5567}"/>
    <dgm:cxn modelId="{044A92DD-01F6-42F3-BA95-1E617C2AD20B}" srcId="{FF70AA85-AC67-49C1-94A3-22BEFE62C0B8}" destId="{F98948E9-3441-4C67-BDDB-1CF03DEC453E}" srcOrd="0" destOrd="0" parTransId="{E0E6F6D8-FDFC-4083-A87C-3B405BDFBB65}" sibTransId="{805E4DC0-4B79-4AC8-89B2-F0B54500A8B6}"/>
    <dgm:cxn modelId="{CB22E3E3-858E-4A98-B6D6-19A6B7F0327C}" srcId="{EEE185D8-E981-4D3E-8EF4-56F13E142F4D}" destId="{9025F70D-23CB-4C31-A983-8FFD750109BC}" srcOrd="3" destOrd="0" parTransId="{251AE202-95BF-4E07-854F-2751DD77D836}" sibTransId="{0A44FD19-F098-476A-8F04-AC689219363F}"/>
    <dgm:cxn modelId="{1CA453E8-29AD-4C6B-8F56-099FD70F151A}" type="presOf" srcId="{F79B5E5E-BAB7-47CE-8F08-182FD8266BD5}" destId="{0E15512A-7963-4850-9BA4-7690C7873551}" srcOrd="0" destOrd="0" presId="urn:microsoft.com/office/officeart/2009/3/layout/RandomtoResultProcess"/>
    <dgm:cxn modelId="{2CFC9EE8-F00A-490F-87FF-922574B02D2D}" srcId="{F79B5E5E-BAB7-47CE-8F08-182FD8266BD5}" destId="{AC37FCC9-EEE9-433F-ACDB-C41555E9FB49}" srcOrd="4" destOrd="0" parTransId="{35115285-7A52-4764-A518-D341A664F195}" sibTransId="{B8599DAE-8F72-4D3C-97C3-3B2907EA8CF4}"/>
    <dgm:cxn modelId="{4ABA99ED-F9AE-4BFF-9A1E-6443AB936CF8}" type="presOf" srcId="{9025F70D-23CB-4C31-A983-8FFD750109BC}" destId="{35C12DD5-2B1F-4C2B-8DF6-81C6C7724AD4}" srcOrd="0" destOrd="3" presId="urn:microsoft.com/office/officeart/2009/3/layout/RandomtoResultProcess"/>
    <dgm:cxn modelId="{59BC7EF3-0E5A-468B-B03F-FCC1D64C1192}" srcId="{F79B5E5E-BAB7-47CE-8F08-182FD8266BD5}" destId="{FF70AA85-AC67-49C1-94A3-22BEFE62C0B8}" srcOrd="1" destOrd="0" parTransId="{A187A3E2-4174-44FB-8EB5-F0418A9FB6EC}" sibTransId="{4FA33707-4C12-449E-B0B8-39CCB2EABF29}"/>
    <dgm:cxn modelId="{BEE43AF6-0BEF-43D3-8715-75813736A21E}" type="presOf" srcId="{F98948E9-3441-4C67-BDDB-1CF03DEC453E}" destId="{DA2BB907-A3BD-4294-A430-B9CA07BAA8B1}" srcOrd="0" destOrd="0" presId="urn:microsoft.com/office/officeart/2009/3/layout/RandomtoResultProcess"/>
    <dgm:cxn modelId="{E68E9268-3737-438F-B246-2F58E303E19F}" type="presParOf" srcId="{0E15512A-7963-4850-9BA4-7690C7873551}" destId="{AFC25FAF-FA71-4F04-AAB3-21B24DA737E6}" srcOrd="0" destOrd="0" presId="urn:microsoft.com/office/officeart/2009/3/layout/RandomtoResultProcess"/>
    <dgm:cxn modelId="{C1D64781-79F3-4417-8790-85FCABB5D953}" type="presParOf" srcId="{AFC25FAF-FA71-4F04-AAB3-21B24DA737E6}" destId="{B0189FFB-AD09-48F9-8DB6-F383E82169DE}" srcOrd="0" destOrd="0" presId="urn:microsoft.com/office/officeart/2009/3/layout/RandomtoResultProcess"/>
    <dgm:cxn modelId="{EE9CB4B9-DE36-404F-A8F9-F9A7B99E07D7}" type="presParOf" srcId="{AFC25FAF-FA71-4F04-AAB3-21B24DA737E6}" destId="{F23DB1DE-AA8C-4463-8A21-8EDB1075C779}" srcOrd="1" destOrd="0" presId="urn:microsoft.com/office/officeart/2009/3/layout/RandomtoResultProcess"/>
    <dgm:cxn modelId="{287BFA7E-11C6-477D-8955-1F6B67E69261}" type="presParOf" srcId="{AFC25FAF-FA71-4F04-AAB3-21B24DA737E6}" destId="{8E91BCD7-1521-40CC-880D-5F7BEC72427E}" srcOrd="2" destOrd="0" presId="urn:microsoft.com/office/officeart/2009/3/layout/RandomtoResultProcess"/>
    <dgm:cxn modelId="{4E52DDAD-4870-4F6F-AC33-406EDF4CD451}" type="presParOf" srcId="{AFC25FAF-FA71-4F04-AAB3-21B24DA737E6}" destId="{9D49F877-4A06-43BC-BC0E-CD4907B0CD85}" srcOrd="3" destOrd="0" presId="urn:microsoft.com/office/officeart/2009/3/layout/RandomtoResultProcess"/>
    <dgm:cxn modelId="{DAFCB3F8-8A3B-4098-9E22-C8E45A86E51F}" type="presParOf" srcId="{AFC25FAF-FA71-4F04-AAB3-21B24DA737E6}" destId="{0CE5DEF2-B199-409C-8FCB-1E5C885637BE}" srcOrd="4" destOrd="0" presId="urn:microsoft.com/office/officeart/2009/3/layout/RandomtoResultProcess"/>
    <dgm:cxn modelId="{88610510-6103-40D4-87B2-821A69187D47}" type="presParOf" srcId="{AFC25FAF-FA71-4F04-AAB3-21B24DA737E6}" destId="{670030FE-5D70-4928-A80D-E916133374A7}" srcOrd="5" destOrd="0" presId="urn:microsoft.com/office/officeart/2009/3/layout/RandomtoResultProcess"/>
    <dgm:cxn modelId="{EC86DA23-C424-4027-9FFC-F4C3D5F329AD}" type="presParOf" srcId="{AFC25FAF-FA71-4F04-AAB3-21B24DA737E6}" destId="{0C88D6A6-BE97-4281-B022-564653F32877}" srcOrd="6" destOrd="0" presId="urn:microsoft.com/office/officeart/2009/3/layout/RandomtoResultProcess"/>
    <dgm:cxn modelId="{27CDAE6C-8B33-4029-9B0C-CCCF89065451}" type="presParOf" srcId="{AFC25FAF-FA71-4F04-AAB3-21B24DA737E6}" destId="{B9584DE0-ABFD-4170-8303-90E9F33BD5CD}" srcOrd="7" destOrd="0" presId="urn:microsoft.com/office/officeart/2009/3/layout/RandomtoResultProcess"/>
    <dgm:cxn modelId="{85BE135A-5C37-4C19-9EC9-C85B13810F3C}" type="presParOf" srcId="{AFC25FAF-FA71-4F04-AAB3-21B24DA737E6}" destId="{24CE1601-AB53-47F1-BA50-4514EFEE8369}" srcOrd="8" destOrd="0" presId="urn:microsoft.com/office/officeart/2009/3/layout/RandomtoResultProcess"/>
    <dgm:cxn modelId="{9DAFEA77-622F-49C7-B510-2679441F9A63}" type="presParOf" srcId="{AFC25FAF-FA71-4F04-AAB3-21B24DA737E6}" destId="{E6BE9C35-C8C8-4DBF-AB92-E3ADDBDC3C7E}" srcOrd="9" destOrd="0" presId="urn:microsoft.com/office/officeart/2009/3/layout/RandomtoResultProcess"/>
    <dgm:cxn modelId="{4B009BA1-D946-4BDC-A041-46F351EFEA58}" type="presParOf" srcId="{AFC25FAF-FA71-4F04-AAB3-21B24DA737E6}" destId="{0D7EC61A-AA58-45AA-853E-EB0D45ABAA6B}" srcOrd="10" destOrd="0" presId="urn:microsoft.com/office/officeart/2009/3/layout/RandomtoResultProcess"/>
    <dgm:cxn modelId="{39FCD738-3F92-4E27-834F-F61A6FEC7F09}" type="presParOf" srcId="{AFC25FAF-FA71-4F04-AAB3-21B24DA737E6}" destId="{BF26E1AE-A5E6-4125-873A-FCDF720781A2}" srcOrd="11" destOrd="0" presId="urn:microsoft.com/office/officeart/2009/3/layout/RandomtoResultProcess"/>
    <dgm:cxn modelId="{DAF436E5-CAA9-4935-8E0E-259BD4043D3C}" type="presParOf" srcId="{AFC25FAF-FA71-4F04-AAB3-21B24DA737E6}" destId="{55E2117A-AF38-418F-8EBE-C63F03D848DF}" srcOrd="12" destOrd="0" presId="urn:microsoft.com/office/officeart/2009/3/layout/RandomtoResultProcess"/>
    <dgm:cxn modelId="{40A3C392-7E8F-4C10-8539-11F234012D40}" type="presParOf" srcId="{AFC25FAF-FA71-4F04-AAB3-21B24DA737E6}" destId="{76261F73-7534-465A-9C8E-B1F9B7A05103}" srcOrd="13" destOrd="0" presId="urn:microsoft.com/office/officeart/2009/3/layout/RandomtoResultProcess"/>
    <dgm:cxn modelId="{0C820CBA-0CEE-4F61-A8D8-8990A5238517}" type="presParOf" srcId="{AFC25FAF-FA71-4F04-AAB3-21B24DA737E6}" destId="{DE1FBC81-40AD-44E6-BB15-143E2205DEB8}" srcOrd="14" destOrd="0" presId="urn:microsoft.com/office/officeart/2009/3/layout/RandomtoResultProcess"/>
    <dgm:cxn modelId="{FE9EBBB9-5FD7-4A02-A9B7-DF3E531A9071}" type="presParOf" srcId="{AFC25FAF-FA71-4F04-AAB3-21B24DA737E6}" destId="{EB741589-DB66-4335-B8D9-10CAFBD195C1}" srcOrd="15" destOrd="0" presId="urn:microsoft.com/office/officeart/2009/3/layout/RandomtoResultProcess"/>
    <dgm:cxn modelId="{4222FCC0-084C-4282-AFFA-13FCE61AB9C6}" type="presParOf" srcId="{AFC25FAF-FA71-4F04-AAB3-21B24DA737E6}" destId="{B861413F-803E-44D3-BB29-D675BEBE4565}" srcOrd="16" destOrd="0" presId="urn:microsoft.com/office/officeart/2009/3/layout/RandomtoResultProcess"/>
    <dgm:cxn modelId="{3B47C71B-9C70-4DF9-A758-0E0A7F3A809F}" type="presParOf" srcId="{AFC25FAF-FA71-4F04-AAB3-21B24DA737E6}" destId="{AD08AC15-26CA-4A25-A072-9992882213DA}" srcOrd="17" destOrd="0" presId="urn:microsoft.com/office/officeart/2009/3/layout/RandomtoResultProcess"/>
    <dgm:cxn modelId="{C43D0038-284B-4367-A3CB-B321197E6853}" type="presParOf" srcId="{AFC25FAF-FA71-4F04-AAB3-21B24DA737E6}" destId="{D74D80A3-60B7-4400-BB3C-7808EDA0B69C}" srcOrd="18" destOrd="0" presId="urn:microsoft.com/office/officeart/2009/3/layout/RandomtoResultProcess"/>
    <dgm:cxn modelId="{019D7089-2AD6-4084-8366-E08F171DABB3}" type="presParOf" srcId="{AFC25FAF-FA71-4F04-AAB3-21B24DA737E6}" destId="{DF2DB958-DEF5-419C-A312-6C0CAA71FD7F}" srcOrd="19" destOrd="0" presId="urn:microsoft.com/office/officeart/2009/3/layout/RandomtoResultProcess"/>
    <dgm:cxn modelId="{188F28A7-3772-4E4D-831B-26707A265D1D}" type="presParOf" srcId="{0E15512A-7963-4850-9BA4-7690C7873551}" destId="{E14BAD10-FEB4-47BD-949C-FB21BA1B1143}" srcOrd="1" destOrd="0" presId="urn:microsoft.com/office/officeart/2009/3/layout/RandomtoResultProcess"/>
    <dgm:cxn modelId="{ECA30E84-C933-4EA0-A51C-50064CFFE48B}" type="presParOf" srcId="{E14BAD10-FEB4-47BD-949C-FB21BA1B1143}" destId="{D63F3058-3A8C-4748-974C-924DF0AC4475}" srcOrd="0" destOrd="0" presId="urn:microsoft.com/office/officeart/2009/3/layout/RandomtoResultProcess"/>
    <dgm:cxn modelId="{83DD9826-A9F4-4292-AF57-DA4B709C117F}" type="presParOf" srcId="{E14BAD10-FEB4-47BD-949C-FB21BA1B1143}" destId="{12C6E9C2-DB8F-429A-940B-8AB50A90A37E}" srcOrd="1" destOrd="0" presId="urn:microsoft.com/office/officeart/2009/3/layout/RandomtoResultProcess"/>
    <dgm:cxn modelId="{849536D4-0788-450E-85AD-8A78563E0900}" type="presParOf" srcId="{0E15512A-7963-4850-9BA4-7690C7873551}" destId="{FA6ABE4B-5A74-4450-88A5-8B0C32397CBF}" srcOrd="2" destOrd="0" presId="urn:microsoft.com/office/officeart/2009/3/layout/RandomtoResultProcess"/>
    <dgm:cxn modelId="{FDBB7E18-9BA5-4334-B783-8B659A601B55}" type="presParOf" srcId="{FA6ABE4B-5A74-4450-88A5-8B0C32397CBF}" destId="{941ABDE7-94B9-4E18-9DD8-B8570C1C8D57}" srcOrd="0" destOrd="0" presId="urn:microsoft.com/office/officeart/2009/3/layout/RandomtoResultProcess"/>
    <dgm:cxn modelId="{7EFB1631-5CEA-4F95-AD69-82723FB67A30}" type="presParOf" srcId="{FA6ABE4B-5A74-4450-88A5-8B0C32397CBF}" destId="{DA2BB907-A3BD-4294-A430-B9CA07BAA8B1}" srcOrd="1" destOrd="0" presId="urn:microsoft.com/office/officeart/2009/3/layout/RandomtoResultProcess"/>
    <dgm:cxn modelId="{9F5EC51C-325F-4114-A2FB-33DA70628DE7}" type="presParOf" srcId="{FA6ABE4B-5A74-4450-88A5-8B0C32397CBF}" destId="{8293D367-7F59-4C0F-885C-83200E9BFE11}" srcOrd="2" destOrd="0" presId="urn:microsoft.com/office/officeart/2009/3/layout/RandomtoResultProcess"/>
    <dgm:cxn modelId="{E9866D0D-F339-476D-B538-51AACA68A1BF}" type="presParOf" srcId="{0E15512A-7963-4850-9BA4-7690C7873551}" destId="{2F493389-9484-488F-AAE6-330C5073EF27}" srcOrd="3" destOrd="0" presId="urn:microsoft.com/office/officeart/2009/3/layout/RandomtoResultProcess"/>
    <dgm:cxn modelId="{F937C324-5B76-424F-88B7-67A511963217}" type="presParOf" srcId="{2F493389-9484-488F-AAE6-330C5073EF27}" destId="{D5B70EAD-4F16-4AFF-9098-12C3F331897F}" srcOrd="0" destOrd="0" presId="urn:microsoft.com/office/officeart/2009/3/layout/RandomtoResultProcess"/>
    <dgm:cxn modelId="{BA7E66DB-85BD-42A5-AB58-434B7CB2D364}" type="presParOf" srcId="{2F493389-9484-488F-AAE6-330C5073EF27}" destId="{9DD127E6-B7E7-46DC-8671-EB5AD8050758}" srcOrd="1" destOrd="0" presId="urn:microsoft.com/office/officeart/2009/3/layout/RandomtoResultProcess"/>
    <dgm:cxn modelId="{DC4178CA-3480-48C0-9FB0-BB1945B43CA5}" type="presParOf" srcId="{0E15512A-7963-4850-9BA4-7690C7873551}" destId="{3BF6687A-E02C-4AF6-8E6F-C2DE7167D220}" srcOrd="4" destOrd="0" presId="urn:microsoft.com/office/officeart/2009/3/layout/RandomtoResultProcess"/>
    <dgm:cxn modelId="{5943A263-A17E-469F-BA44-D00011816607}" type="presParOf" srcId="{3BF6687A-E02C-4AF6-8E6F-C2DE7167D220}" destId="{F6A09BC0-A991-426D-8D5B-C309F0F30D13}" srcOrd="0" destOrd="0" presId="urn:microsoft.com/office/officeart/2009/3/layout/RandomtoResultProcess"/>
    <dgm:cxn modelId="{315A43D5-0096-4915-9A45-D6475A5A72AB}" type="presParOf" srcId="{3BF6687A-E02C-4AF6-8E6F-C2DE7167D220}" destId="{35C12DD5-2B1F-4C2B-8DF6-81C6C7724AD4}" srcOrd="1" destOrd="0" presId="urn:microsoft.com/office/officeart/2009/3/layout/RandomtoResultProcess"/>
    <dgm:cxn modelId="{A02D225D-356D-4510-B4F7-7232C19CBF8D}" type="presParOf" srcId="{3BF6687A-E02C-4AF6-8E6F-C2DE7167D220}" destId="{09E377DA-C749-4B94-AB28-7BE215468E48}" srcOrd="2" destOrd="0" presId="urn:microsoft.com/office/officeart/2009/3/layout/RandomtoResultProcess"/>
    <dgm:cxn modelId="{6162175E-D68B-4669-9CB2-D438F2FA153A}" type="presParOf" srcId="{0E15512A-7963-4850-9BA4-7690C7873551}" destId="{2BA0CD03-AE6B-4582-98D4-3D117EC6FAC3}" srcOrd="5" destOrd="0" presId="urn:microsoft.com/office/officeart/2009/3/layout/RandomtoResultProcess"/>
    <dgm:cxn modelId="{4052F23B-9B41-4AB2-8B44-5C735997130C}" type="presParOf" srcId="{2BA0CD03-AE6B-4582-98D4-3D117EC6FAC3}" destId="{0A17CA70-1443-4FA9-BF74-A03F88D1F93F}" srcOrd="0" destOrd="0" presId="urn:microsoft.com/office/officeart/2009/3/layout/RandomtoResultProcess"/>
    <dgm:cxn modelId="{C7D19CFF-0F1B-466F-A5B2-58C5BDFEA6F2}" type="presParOf" srcId="{2BA0CD03-AE6B-4582-98D4-3D117EC6FAC3}" destId="{99685373-7D9B-475B-ABAF-71938FD450CF}" srcOrd="1" destOrd="0" presId="urn:microsoft.com/office/officeart/2009/3/layout/RandomtoResultProcess"/>
    <dgm:cxn modelId="{D9D9DCFE-589D-4C7B-B6FD-A4629E784C68}" type="presParOf" srcId="{0E15512A-7963-4850-9BA4-7690C7873551}" destId="{C9D63340-C26D-464F-B80B-9DE4306562A2}" srcOrd="6" destOrd="0" presId="urn:microsoft.com/office/officeart/2009/3/layout/RandomtoResultProcess"/>
    <dgm:cxn modelId="{6094AAD8-E146-4F46-8BD7-A9CE88283828}" type="presParOf" srcId="{C9D63340-C26D-464F-B80B-9DE4306562A2}" destId="{159F8FF3-4A37-422B-A822-4EEF8A5D6A1B}" srcOrd="0" destOrd="0" presId="urn:microsoft.com/office/officeart/2009/3/layout/RandomtoResultProcess"/>
    <dgm:cxn modelId="{DAEFD251-D3E4-4BC9-8963-01DC49A846A9}" type="presParOf" srcId="{C9D63340-C26D-464F-B80B-9DE4306562A2}" destId="{6D2CEAAB-327C-4617-BFF3-82D2B88E5C8A}" srcOrd="1" destOrd="0" presId="urn:microsoft.com/office/officeart/2009/3/layout/RandomtoResultProcess"/>
    <dgm:cxn modelId="{A92380D2-A9E6-4034-A61B-781C08133FC1}" type="presParOf" srcId="{C9D63340-C26D-464F-B80B-9DE4306562A2}" destId="{A0F4E344-CBB2-4532-BEC9-6E3B060F390D}" srcOrd="2" destOrd="0" presId="urn:microsoft.com/office/officeart/2009/3/layout/RandomtoResultProcess"/>
    <dgm:cxn modelId="{E030AAD6-644D-48C4-9E0C-33C96ACF0C22}" type="presParOf" srcId="{0E15512A-7963-4850-9BA4-7690C7873551}" destId="{A1678247-FB18-4D89-8001-099A069D6592}" srcOrd="7" destOrd="0" presId="urn:microsoft.com/office/officeart/2009/3/layout/RandomtoResultProcess"/>
    <dgm:cxn modelId="{35F51509-B2CE-4E79-B0F6-B81691040D16}" type="presParOf" srcId="{A1678247-FB18-4D89-8001-099A069D6592}" destId="{10E95445-BC61-452B-8E2D-93907507F657}" srcOrd="0" destOrd="0" presId="urn:microsoft.com/office/officeart/2009/3/layout/RandomtoResultProcess"/>
    <dgm:cxn modelId="{70F4C5E5-941C-4E11-B02B-CE47ECC47C00}" type="presParOf" srcId="{A1678247-FB18-4D89-8001-099A069D6592}" destId="{D3CDF3F0-B1E9-448F-8E7B-0CD8C945C035}" srcOrd="1" destOrd="0" presId="urn:microsoft.com/office/officeart/2009/3/layout/RandomtoResultProcess"/>
    <dgm:cxn modelId="{9819CD51-5224-4D31-BEB8-A85294B5D9B5}" type="presParOf" srcId="{0E15512A-7963-4850-9BA4-7690C7873551}" destId="{A7B5612E-A60B-460F-8C36-750778CDAA4C}" srcOrd="8" destOrd="0" presId="urn:microsoft.com/office/officeart/2009/3/layout/RandomtoResultProcess"/>
    <dgm:cxn modelId="{E38A49A3-0F57-46F0-B4E2-E41758A1FAEE}" type="presParOf" srcId="{A7B5612E-A60B-460F-8C36-750778CDAA4C}" destId="{D96508B1-7CA3-47A9-88E3-E5B5AC4A1996}" srcOrd="0" destOrd="0" presId="urn:microsoft.com/office/officeart/2009/3/layout/RandomtoResultProcess"/>
    <dgm:cxn modelId="{B436B5C7-7EF4-4854-B3C2-6862E5C495E1}" type="presParOf" srcId="{A7B5612E-A60B-460F-8C36-750778CDAA4C}" destId="{6351AA67-DD5A-45E5-AFC1-91D6739F69E0}" srcOrd="1" destOrd="0" presId="urn:microsoft.com/office/officeart/2009/3/layout/RandomtoResul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088BF-1DBC-4E8F-8584-8EE8D8626930}">
      <dsp:nvSpPr>
        <dsp:cNvPr id="0" name=""/>
        <dsp:cNvSpPr/>
      </dsp:nvSpPr>
      <dsp:spPr>
        <a:xfrm>
          <a:off x="1351" y="1235564"/>
          <a:ext cx="943349" cy="943349"/>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5E452A-713D-47DC-AF40-83E6A8B92D8B}">
      <dsp:nvSpPr>
        <dsp:cNvPr id="0" name=""/>
        <dsp:cNvSpPr/>
      </dsp:nvSpPr>
      <dsp:spPr>
        <a:xfrm rot="17700000">
          <a:off x="333745" y="466541"/>
          <a:ext cx="1172688" cy="56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Extraction</a:t>
          </a:r>
        </a:p>
      </dsp:txBody>
      <dsp:txXfrm>
        <a:off x="333745" y="466541"/>
        <a:ext cx="1172688" cy="565145"/>
      </dsp:txXfrm>
    </dsp:sp>
    <dsp:sp modelId="{954B50C8-5423-40A1-A0EF-86406D45F854}">
      <dsp:nvSpPr>
        <dsp:cNvPr id="0" name=""/>
        <dsp:cNvSpPr/>
      </dsp:nvSpPr>
      <dsp:spPr>
        <a:xfrm>
          <a:off x="1015757"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516F41-EF7D-4377-A0D1-653F840F86D3}">
      <dsp:nvSpPr>
        <dsp:cNvPr id="0" name=""/>
        <dsp:cNvSpPr/>
      </dsp:nvSpPr>
      <dsp:spPr>
        <a:xfrm rot="17700000">
          <a:off x="435824"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Census</a:t>
          </a:r>
        </a:p>
      </dsp:txBody>
      <dsp:txXfrm>
        <a:off x="435824" y="2143937"/>
        <a:ext cx="1014430" cy="489120"/>
      </dsp:txXfrm>
    </dsp:sp>
    <dsp:sp modelId="{937E3351-B5ED-42C1-B032-8C0C960979C6}">
      <dsp:nvSpPr>
        <dsp:cNvPr id="0" name=""/>
        <dsp:cNvSpPr/>
      </dsp:nvSpPr>
      <dsp:spPr>
        <a:xfrm rot="17700000">
          <a:off x="1070918"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158EC646-A05E-4FD2-B38A-9471003301A2}">
      <dsp:nvSpPr>
        <dsp:cNvPr id="0" name=""/>
        <dsp:cNvSpPr/>
      </dsp:nvSpPr>
      <dsp:spPr>
        <a:xfrm>
          <a:off x="1576396"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833FFB5-4B42-4515-90AD-BBF4371F383E}">
      <dsp:nvSpPr>
        <dsp:cNvPr id="0" name=""/>
        <dsp:cNvSpPr/>
      </dsp:nvSpPr>
      <dsp:spPr>
        <a:xfrm rot="17700000">
          <a:off x="996463"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Previous project code</a:t>
          </a:r>
        </a:p>
      </dsp:txBody>
      <dsp:txXfrm>
        <a:off x="996463" y="2143937"/>
        <a:ext cx="1014430" cy="489120"/>
      </dsp:txXfrm>
    </dsp:sp>
    <dsp:sp modelId="{6758C3F7-60DA-4B21-8222-B28141319300}">
      <dsp:nvSpPr>
        <dsp:cNvPr id="0" name=""/>
        <dsp:cNvSpPr/>
      </dsp:nvSpPr>
      <dsp:spPr>
        <a:xfrm rot="17700000">
          <a:off x="1631557"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D1879E90-055C-42BF-B176-5E9924C7C926}">
      <dsp:nvSpPr>
        <dsp:cNvPr id="0" name=""/>
        <dsp:cNvSpPr/>
      </dsp:nvSpPr>
      <dsp:spPr>
        <a:xfrm>
          <a:off x="2137111" y="1235564"/>
          <a:ext cx="943349" cy="943349"/>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5B5F2CD-1E97-4F76-8803-10C7433E5EA0}">
      <dsp:nvSpPr>
        <dsp:cNvPr id="0" name=""/>
        <dsp:cNvSpPr/>
      </dsp:nvSpPr>
      <dsp:spPr>
        <a:xfrm rot="17700000">
          <a:off x="2469505" y="466541"/>
          <a:ext cx="1172688" cy="56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Data Transformation</a:t>
          </a:r>
        </a:p>
      </dsp:txBody>
      <dsp:txXfrm>
        <a:off x="2469505" y="466541"/>
        <a:ext cx="1172688" cy="565145"/>
      </dsp:txXfrm>
    </dsp:sp>
    <dsp:sp modelId="{5995459A-9CFE-46D8-9AD3-72E8DE5E17BC}">
      <dsp:nvSpPr>
        <dsp:cNvPr id="0" name=""/>
        <dsp:cNvSpPr/>
      </dsp:nvSpPr>
      <dsp:spPr>
        <a:xfrm>
          <a:off x="3151517"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0CB3E6-D57A-4D50-B5FC-C0353C9791B9}">
      <dsp:nvSpPr>
        <dsp:cNvPr id="0" name=""/>
        <dsp:cNvSpPr/>
      </dsp:nvSpPr>
      <dsp:spPr>
        <a:xfrm rot="17700000">
          <a:off x="2571584"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Reduced data to VA and MD</a:t>
          </a:r>
        </a:p>
      </dsp:txBody>
      <dsp:txXfrm>
        <a:off x="2571584" y="2143937"/>
        <a:ext cx="1014430" cy="489120"/>
      </dsp:txXfrm>
    </dsp:sp>
    <dsp:sp modelId="{3C93A456-089E-4AAB-9C5A-2BE0F4BE8770}">
      <dsp:nvSpPr>
        <dsp:cNvPr id="0" name=""/>
        <dsp:cNvSpPr/>
      </dsp:nvSpPr>
      <dsp:spPr>
        <a:xfrm rot="17700000">
          <a:off x="3206678"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0CCE78D0-86A1-4DA5-8E94-8E118EA96225}">
      <dsp:nvSpPr>
        <dsp:cNvPr id="0" name=""/>
        <dsp:cNvSpPr/>
      </dsp:nvSpPr>
      <dsp:spPr>
        <a:xfrm>
          <a:off x="3712232" y="1235564"/>
          <a:ext cx="943349" cy="943349"/>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4B16E68-78F9-48F8-A7F3-A3284D964174}">
      <dsp:nvSpPr>
        <dsp:cNvPr id="0" name=""/>
        <dsp:cNvSpPr/>
      </dsp:nvSpPr>
      <dsp:spPr>
        <a:xfrm rot="17700000">
          <a:off x="4044626" y="466541"/>
          <a:ext cx="1172688" cy="56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Data Loading</a:t>
          </a:r>
        </a:p>
      </dsp:txBody>
      <dsp:txXfrm>
        <a:off x="4044626" y="466541"/>
        <a:ext cx="1172688" cy="565145"/>
      </dsp:txXfrm>
    </dsp:sp>
    <dsp:sp modelId="{90ECA5D9-8744-4DB1-A92F-F41A1E37D3AB}">
      <dsp:nvSpPr>
        <dsp:cNvPr id="0" name=""/>
        <dsp:cNvSpPr/>
      </dsp:nvSpPr>
      <dsp:spPr>
        <a:xfrm>
          <a:off x="4726638"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084893-C5C2-4DB8-8DA8-495039C88B37}">
      <dsp:nvSpPr>
        <dsp:cNvPr id="0" name=""/>
        <dsp:cNvSpPr/>
      </dsp:nvSpPr>
      <dsp:spPr>
        <a:xfrm rot="17700000">
          <a:off x="4146705"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Create Heroku server</a:t>
          </a:r>
        </a:p>
      </dsp:txBody>
      <dsp:txXfrm>
        <a:off x="4146705" y="2143937"/>
        <a:ext cx="1014430" cy="489120"/>
      </dsp:txXfrm>
    </dsp:sp>
    <dsp:sp modelId="{7887494E-97C7-4532-A06B-65A1E048F969}">
      <dsp:nvSpPr>
        <dsp:cNvPr id="0" name=""/>
        <dsp:cNvSpPr/>
      </dsp:nvSpPr>
      <dsp:spPr>
        <a:xfrm rot="17700000">
          <a:off x="4781799"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7AA25622-8BB6-4942-B6CD-D2545209A26B}">
      <dsp:nvSpPr>
        <dsp:cNvPr id="0" name=""/>
        <dsp:cNvSpPr/>
      </dsp:nvSpPr>
      <dsp:spPr>
        <a:xfrm>
          <a:off x="5287278"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B43883D-3289-41C9-AECB-484FCA477C56}">
      <dsp:nvSpPr>
        <dsp:cNvPr id="0" name=""/>
        <dsp:cNvSpPr/>
      </dsp:nvSpPr>
      <dsp:spPr>
        <a:xfrm rot="17700000">
          <a:off x="4707344"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Link server to Postgres</a:t>
          </a:r>
        </a:p>
      </dsp:txBody>
      <dsp:txXfrm>
        <a:off x="4707344" y="2143937"/>
        <a:ext cx="1014430" cy="489120"/>
      </dsp:txXfrm>
    </dsp:sp>
    <dsp:sp modelId="{E3131D80-16B3-46DD-AE84-37DDBF80BAD7}">
      <dsp:nvSpPr>
        <dsp:cNvPr id="0" name=""/>
        <dsp:cNvSpPr/>
      </dsp:nvSpPr>
      <dsp:spPr>
        <a:xfrm rot="17700000">
          <a:off x="5342438"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7F882800-E47A-45C2-AAE0-8C9B74F2F5FC}">
      <dsp:nvSpPr>
        <dsp:cNvPr id="0" name=""/>
        <dsp:cNvSpPr/>
      </dsp:nvSpPr>
      <dsp:spPr>
        <a:xfrm>
          <a:off x="5847917"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7C00E6-3E03-4F2F-8ADD-ACA10AB9FB9E}">
      <dsp:nvSpPr>
        <dsp:cNvPr id="0" name=""/>
        <dsp:cNvSpPr/>
      </dsp:nvSpPr>
      <dsp:spPr>
        <a:xfrm rot="17700000">
          <a:off x="5267984"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Send data to server via Postgres</a:t>
          </a:r>
        </a:p>
      </dsp:txBody>
      <dsp:txXfrm>
        <a:off x="5267984" y="2143937"/>
        <a:ext cx="1014430" cy="489120"/>
      </dsp:txXfrm>
    </dsp:sp>
    <dsp:sp modelId="{AFB5855D-5D04-4A34-8A77-DAEB09A04013}">
      <dsp:nvSpPr>
        <dsp:cNvPr id="0" name=""/>
        <dsp:cNvSpPr/>
      </dsp:nvSpPr>
      <dsp:spPr>
        <a:xfrm rot="17700000">
          <a:off x="5903078"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DF67F309-3D26-4B28-92DA-DCCAF405E0CA}">
      <dsp:nvSpPr>
        <dsp:cNvPr id="0" name=""/>
        <dsp:cNvSpPr/>
      </dsp:nvSpPr>
      <dsp:spPr>
        <a:xfrm>
          <a:off x="6408632" y="1235564"/>
          <a:ext cx="943349" cy="943349"/>
        </a:xfrm>
        <a:prstGeom prst="donut">
          <a:avLst>
            <a:gd name="adj" fmla="val 2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E9D7377-32A8-4014-82B4-24BB6F0551A3}">
      <dsp:nvSpPr>
        <dsp:cNvPr id="0" name=""/>
        <dsp:cNvSpPr/>
      </dsp:nvSpPr>
      <dsp:spPr>
        <a:xfrm rot="17700000">
          <a:off x="6741026" y="466541"/>
          <a:ext cx="1172688" cy="56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Visualization</a:t>
          </a:r>
        </a:p>
      </dsp:txBody>
      <dsp:txXfrm>
        <a:off x="6741026" y="466541"/>
        <a:ext cx="1172688" cy="565145"/>
      </dsp:txXfrm>
    </dsp:sp>
    <dsp:sp modelId="{49DE76B9-BDBD-4AB1-99C8-DFA1986813C6}">
      <dsp:nvSpPr>
        <dsp:cNvPr id="0" name=""/>
        <dsp:cNvSpPr/>
      </dsp:nvSpPr>
      <dsp:spPr>
        <a:xfrm>
          <a:off x="7423038"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4EF3F50-E4A7-4DC3-A784-D0900633D110}">
      <dsp:nvSpPr>
        <dsp:cNvPr id="0" name=""/>
        <dsp:cNvSpPr/>
      </dsp:nvSpPr>
      <dsp:spPr>
        <a:xfrm rot="17700000">
          <a:off x="6843105"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HTML</a:t>
          </a:r>
        </a:p>
      </dsp:txBody>
      <dsp:txXfrm>
        <a:off x="6843105" y="2143937"/>
        <a:ext cx="1014430" cy="489120"/>
      </dsp:txXfrm>
    </dsp:sp>
    <dsp:sp modelId="{175EFC0C-44A1-4442-A0BC-656E21FFD3CC}">
      <dsp:nvSpPr>
        <dsp:cNvPr id="0" name=""/>
        <dsp:cNvSpPr/>
      </dsp:nvSpPr>
      <dsp:spPr>
        <a:xfrm rot="17700000">
          <a:off x="7478199"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162829AE-3DEC-4183-8927-15A25EEF4755}">
      <dsp:nvSpPr>
        <dsp:cNvPr id="0" name=""/>
        <dsp:cNvSpPr/>
      </dsp:nvSpPr>
      <dsp:spPr>
        <a:xfrm>
          <a:off x="7983677"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8A676FE-F4AF-41A5-BDE3-B540D3DC98D6}">
      <dsp:nvSpPr>
        <dsp:cNvPr id="0" name=""/>
        <dsp:cNvSpPr/>
      </dsp:nvSpPr>
      <dsp:spPr>
        <a:xfrm rot="17700000">
          <a:off x="7403744"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JavaScript</a:t>
          </a:r>
        </a:p>
      </dsp:txBody>
      <dsp:txXfrm>
        <a:off x="7403744" y="2143937"/>
        <a:ext cx="1014430" cy="489120"/>
      </dsp:txXfrm>
    </dsp:sp>
    <dsp:sp modelId="{577CF473-32E2-4079-9C07-C6CFACCAF444}">
      <dsp:nvSpPr>
        <dsp:cNvPr id="0" name=""/>
        <dsp:cNvSpPr/>
      </dsp:nvSpPr>
      <dsp:spPr>
        <a:xfrm rot="17700000">
          <a:off x="8038838"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 modelId="{B3058BCE-6226-4241-97C5-8BB4E7A5AD2A}">
      <dsp:nvSpPr>
        <dsp:cNvPr id="0" name=""/>
        <dsp:cNvSpPr/>
      </dsp:nvSpPr>
      <dsp:spPr>
        <a:xfrm>
          <a:off x="8544317" y="1462410"/>
          <a:ext cx="489658" cy="4896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0FEE563-73AC-4BDE-ABB0-96D764F43501}">
      <dsp:nvSpPr>
        <dsp:cNvPr id="0" name=""/>
        <dsp:cNvSpPr/>
      </dsp:nvSpPr>
      <dsp:spPr>
        <a:xfrm rot="17700000">
          <a:off x="7964384" y="2143937"/>
          <a:ext cx="1014430" cy="4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7940" bIns="0" numCol="1" spcCol="1270" anchor="ctr" anchorCtr="0">
          <a:noAutofit/>
        </a:bodyPr>
        <a:lstStyle/>
        <a:p>
          <a:pPr marL="0" lvl="0" indent="0" algn="r" defTabSz="488950">
            <a:lnSpc>
              <a:spcPct val="90000"/>
            </a:lnSpc>
            <a:spcBef>
              <a:spcPct val="0"/>
            </a:spcBef>
            <a:spcAft>
              <a:spcPct val="35000"/>
            </a:spcAft>
            <a:buNone/>
          </a:pPr>
          <a:r>
            <a:rPr lang="en-US" sz="1100" kern="1200" dirty="0"/>
            <a:t>Python Flask</a:t>
          </a:r>
        </a:p>
      </dsp:txBody>
      <dsp:txXfrm>
        <a:off x="7964384" y="2143937"/>
        <a:ext cx="1014430" cy="489120"/>
      </dsp:txXfrm>
    </dsp:sp>
    <dsp:sp modelId="{7458F11B-CB67-4075-8810-DEE4939A0800}">
      <dsp:nvSpPr>
        <dsp:cNvPr id="0" name=""/>
        <dsp:cNvSpPr/>
      </dsp:nvSpPr>
      <dsp:spPr>
        <a:xfrm rot="17700000">
          <a:off x="8599478" y="781420"/>
          <a:ext cx="1014430" cy="48912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89FFB-AD09-48F9-8DB6-F383E82169DE}">
      <dsp:nvSpPr>
        <dsp:cNvPr id="0" name=""/>
        <dsp:cNvSpPr/>
      </dsp:nvSpPr>
      <dsp:spPr>
        <a:xfrm>
          <a:off x="79621" y="754005"/>
          <a:ext cx="1438755" cy="46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Data/Postgres </a:t>
          </a:r>
        </a:p>
      </dsp:txBody>
      <dsp:txXfrm>
        <a:off x="79621" y="754005"/>
        <a:ext cx="1438755" cy="461931"/>
      </dsp:txXfrm>
    </dsp:sp>
    <dsp:sp modelId="{F23DB1DE-AA8C-4463-8A21-8EDB1075C779}">
      <dsp:nvSpPr>
        <dsp:cNvPr id="0" name=""/>
        <dsp:cNvSpPr/>
      </dsp:nvSpPr>
      <dsp:spPr>
        <a:xfrm>
          <a:off x="98138" y="1728058"/>
          <a:ext cx="1401722" cy="86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Heroku Server</a:t>
          </a:r>
        </a:p>
        <a:p>
          <a:pPr marL="114300" lvl="1" indent="-114300" algn="l" defTabSz="622300">
            <a:lnSpc>
              <a:spcPct val="90000"/>
            </a:lnSpc>
            <a:spcBef>
              <a:spcPct val="0"/>
            </a:spcBef>
            <a:spcAft>
              <a:spcPct val="15000"/>
            </a:spcAft>
            <a:buChar char="•"/>
          </a:pPr>
          <a:r>
            <a:rPr lang="en-US" sz="1400" kern="1200" dirty="0" err="1"/>
            <a:t>Jupyter</a:t>
          </a:r>
          <a:r>
            <a:rPr lang="en-US" sz="1400" kern="1200" dirty="0"/>
            <a:t> notebook</a:t>
          </a:r>
        </a:p>
      </dsp:txBody>
      <dsp:txXfrm>
        <a:off x="98138" y="1728058"/>
        <a:ext cx="1401722" cy="865433"/>
      </dsp:txXfrm>
    </dsp:sp>
    <dsp:sp modelId="{8E91BCD7-1521-40CC-880D-5F7BEC72427E}">
      <dsp:nvSpPr>
        <dsp:cNvPr id="0" name=""/>
        <dsp:cNvSpPr/>
      </dsp:nvSpPr>
      <dsp:spPr>
        <a:xfrm>
          <a:off x="96545" y="613514"/>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49F877-4A06-43BC-BC0E-CD4907B0CD85}">
      <dsp:nvSpPr>
        <dsp:cNvPr id="0" name=""/>
        <dsp:cNvSpPr/>
      </dsp:nvSpPr>
      <dsp:spPr>
        <a:xfrm>
          <a:off x="174595" y="457413"/>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CE5DEF2-B199-409C-8FCB-1E5C885637BE}">
      <dsp:nvSpPr>
        <dsp:cNvPr id="0" name=""/>
        <dsp:cNvSpPr/>
      </dsp:nvSpPr>
      <dsp:spPr>
        <a:xfrm>
          <a:off x="361917" y="488633"/>
          <a:ext cx="175215" cy="17521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0030FE-5D70-4928-A80D-E916133374A7}">
      <dsp:nvSpPr>
        <dsp:cNvPr id="0" name=""/>
        <dsp:cNvSpPr/>
      </dsp:nvSpPr>
      <dsp:spPr>
        <a:xfrm>
          <a:off x="518017" y="316922"/>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C88D6A6-BE97-4281-B022-564653F32877}">
      <dsp:nvSpPr>
        <dsp:cNvPr id="0" name=""/>
        <dsp:cNvSpPr/>
      </dsp:nvSpPr>
      <dsp:spPr>
        <a:xfrm>
          <a:off x="720949" y="254482"/>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9584DE0-ABFD-4170-8303-90E9F33BD5CD}">
      <dsp:nvSpPr>
        <dsp:cNvPr id="0" name=""/>
        <dsp:cNvSpPr/>
      </dsp:nvSpPr>
      <dsp:spPr>
        <a:xfrm>
          <a:off x="970710" y="363752"/>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4CE1601-AB53-47F1-BA50-4514EFEE8369}">
      <dsp:nvSpPr>
        <dsp:cNvPr id="0" name=""/>
        <dsp:cNvSpPr/>
      </dsp:nvSpPr>
      <dsp:spPr>
        <a:xfrm>
          <a:off x="1126811" y="441803"/>
          <a:ext cx="175215" cy="17521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BE9C35-C8C8-4DBF-AB92-E3ADDBDC3C7E}">
      <dsp:nvSpPr>
        <dsp:cNvPr id="0" name=""/>
        <dsp:cNvSpPr/>
      </dsp:nvSpPr>
      <dsp:spPr>
        <a:xfrm>
          <a:off x="1345352" y="613514"/>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D7EC61A-AA58-45AA-853E-EB0D45ABAA6B}">
      <dsp:nvSpPr>
        <dsp:cNvPr id="0" name=""/>
        <dsp:cNvSpPr/>
      </dsp:nvSpPr>
      <dsp:spPr>
        <a:xfrm>
          <a:off x="1439013" y="785225"/>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26E1AE-A5E6-4125-873A-FCDF720781A2}">
      <dsp:nvSpPr>
        <dsp:cNvPr id="0" name=""/>
        <dsp:cNvSpPr/>
      </dsp:nvSpPr>
      <dsp:spPr>
        <a:xfrm>
          <a:off x="627288" y="457413"/>
          <a:ext cx="286715" cy="28671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E2117A-AF38-418F-8EBE-C63F03D848DF}">
      <dsp:nvSpPr>
        <dsp:cNvPr id="0" name=""/>
        <dsp:cNvSpPr/>
      </dsp:nvSpPr>
      <dsp:spPr>
        <a:xfrm>
          <a:off x="18495" y="1050596"/>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6261F73-7534-465A-9C8E-B1F9B7A05103}">
      <dsp:nvSpPr>
        <dsp:cNvPr id="0" name=""/>
        <dsp:cNvSpPr/>
      </dsp:nvSpPr>
      <dsp:spPr>
        <a:xfrm>
          <a:off x="112155" y="1191087"/>
          <a:ext cx="175215" cy="17521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E1FBC81-40AD-44E6-BB15-143E2205DEB8}">
      <dsp:nvSpPr>
        <dsp:cNvPr id="0" name=""/>
        <dsp:cNvSpPr/>
      </dsp:nvSpPr>
      <dsp:spPr>
        <a:xfrm>
          <a:off x="346306" y="1315968"/>
          <a:ext cx="254858" cy="2548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B741589-DB66-4335-B8D9-10CAFBD195C1}">
      <dsp:nvSpPr>
        <dsp:cNvPr id="0" name=""/>
        <dsp:cNvSpPr/>
      </dsp:nvSpPr>
      <dsp:spPr>
        <a:xfrm>
          <a:off x="674118" y="1518899"/>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861413F-803E-44D3-BB29-D675BEBE4565}">
      <dsp:nvSpPr>
        <dsp:cNvPr id="0" name=""/>
        <dsp:cNvSpPr/>
      </dsp:nvSpPr>
      <dsp:spPr>
        <a:xfrm>
          <a:off x="736559" y="1315968"/>
          <a:ext cx="175215" cy="17521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D08AC15-26CA-4A25-A072-9992882213DA}">
      <dsp:nvSpPr>
        <dsp:cNvPr id="0" name=""/>
        <dsp:cNvSpPr/>
      </dsp:nvSpPr>
      <dsp:spPr>
        <a:xfrm>
          <a:off x="892660" y="1534509"/>
          <a:ext cx="111500" cy="111500"/>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4D80A3-60B7-4400-BB3C-7808EDA0B69C}">
      <dsp:nvSpPr>
        <dsp:cNvPr id="0" name=""/>
        <dsp:cNvSpPr/>
      </dsp:nvSpPr>
      <dsp:spPr>
        <a:xfrm>
          <a:off x="1033150" y="1284748"/>
          <a:ext cx="254858" cy="25485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2DB958-DEF5-419C-A312-6C0CAA71FD7F}">
      <dsp:nvSpPr>
        <dsp:cNvPr id="0" name=""/>
        <dsp:cNvSpPr/>
      </dsp:nvSpPr>
      <dsp:spPr>
        <a:xfrm>
          <a:off x="1376572" y="1222307"/>
          <a:ext cx="175215" cy="17521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3F3058-3A8C-4748-974C-924DF0AC4475}">
      <dsp:nvSpPr>
        <dsp:cNvPr id="0" name=""/>
        <dsp:cNvSpPr/>
      </dsp:nvSpPr>
      <dsp:spPr>
        <a:xfrm>
          <a:off x="1551788" y="488373"/>
          <a:ext cx="514582" cy="982393"/>
        </a:xfrm>
        <a:prstGeom prst="chevron">
          <a:avLst>
            <a:gd name="adj" fmla="val 62310"/>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41ABDE7-94B9-4E18-9DD8-B8570C1C8D57}">
      <dsp:nvSpPr>
        <dsp:cNvPr id="0" name=""/>
        <dsp:cNvSpPr/>
      </dsp:nvSpPr>
      <dsp:spPr>
        <a:xfrm>
          <a:off x="2066370" y="488851"/>
          <a:ext cx="1403406" cy="98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t>JavaScript</a:t>
          </a:r>
          <a:endParaRPr lang="en-US" sz="2000" kern="1200" dirty="0"/>
        </a:p>
      </dsp:txBody>
      <dsp:txXfrm>
        <a:off x="2066370" y="488851"/>
        <a:ext cx="1403406" cy="982384"/>
      </dsp:txXfrm>
    </dsp:sp>
    <dsp:sp modelId="{DA2BB907-A3BD-4294-A430-B9CA07BAA8B1}">
      <dsp:nvSpPr>
        <dsp:cNvPr id="0" name=""/>
        <dsp:cNvSpPr/>
      </dsp:nvSpPr>
      <dsp:spPr>
        <a:xfrm>
          <a:off x="2094957" y="1728058"/>
          <a:ext cx="1403406" cy="86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Chartist</a:t>
          </a:r>
        </a:p>
        <a:p>
          <a:pPr marL="114300" lvl="1" indent="-114300" algn="l" defTabSz="622300">
            <a:lnSpc>
              <a:spcPct val="90000"/>
            </a:lnSpc>
            <a:spcBef>
              <a:spcPct val="0"/>
            </a:spcBef>
            <a:spcAft>
              <a:spcPct val="15000"/>
            </a:spcAft>
            <a:buChar char="•"/>
          </a:pPr>
          <a:r>
            <a:rPr lang="en-US" sz="1400" kern="1200" dirty="0"/>
            <a:t>Mapbox</a:t>
          </a:r>
        </a:p>
        <a:p>
          <a:pPr marL="114300" lvl="1" indent="-114300" algn="l" defTabSz="622300">
            <a:lnSpc>
              <a:spcPct val="90000"/>
            </a:lnSpc>
            <a:spcBef>
              <a:spcPct val="0"/>
            </a:spcBef>
            <a:spcAft>
              <a:spcPct val="15000"/>
            </a:spcAft>
            <a:buChar char="•"/>
          </a:pPr>
          <a:r>
            <a:rPr lang="en-US" sz="1400" kern="1200" dirty="0"/>
            <a:t>SVG</a:t>
          </a:r>
        </a:p>
      </dsp:txBody>
      <dsp:txXfrm>
        <a:off x="2094957" y="1728058"/>
        <a:ext cx="1403406" cy="865433"/>
      </dsp:txXfrm>
    </dsp:sp>
    <dsp:sp modelId="{D5B70EAD-4F16-4AFF-9098-12C3F331897F}">
      <dsp:nvSpPr>
        <dsp:cNvPr id="0" name=""/>
        <dsp:cNvSpPr/>
      </dsp:nvSpPr>
      <dsp:spPr>
        <a:xfrm>
          <a:off x="3469776" y="488373"/>
          <a:ext cx="514582" cy="982393"/>
        </a:xfrm>
        <a:prstGeom prst="chevron">
          <a:avLst>
            <a:gd name="adj" fmla="val 62310"/>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6A09BC0-A991-426D-8D5B-C309F0F30D13}">
      <dsp:nvSpPr>
        <dsp:cNvPr id="0" name=""/>
        <dsp:cNvSpPr/>
      </dsp:nvSpPr>
      <dsp:spPr>
        <a:xfrm>
          <a:off x="3984359" y="488851"/>
          <a:ext cx="1403406" cy="98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HTML</a:t>
          </a:r>
        </a:p>
      </dsp:txBody>
      <dsp:txXfrm>
        <a:off x="3984359" y="488851"/>
        <a:ext cx="1403406" cy="982384"/>
      </dsp:txXfrm>
    </dsp:sp>
    <dsp:sp modelId="{35C12DD5-2B1F-4C2B-8DF6-81C6C7724AD4}">
      <dsp:nvSpPr>
        <dsp:cNvPr id="0" name=""/>
        <dsp:cNvSpPr/>
      </dsp:nvSpPr>
      <dsp:spPr>
        <a:xfrm>
          <a:off x="4003417" y="1728058"/>
          <a:ext cx="1403406" cy="86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CSS</a:t>
          </a:r>
        </a:p>
        <a:p>
          <a:pPr marL="114300" lvl="1" indent="-114300" algn="l" defTabSz="622300">
            <a:lnSpc>
              <a:spcPct val="90000"/>
            </a:lnSpc>
            <a:spcBef>
              <a:spcPct val="0"/>
            </a:spcBef>
            <a:spcAft>
              <a:spcPct val="15000"/>
            </a:spcAft>
            <a:buChar char="•"/>
          </a:pPr>
          <a:r>
            <a:rPr lang="en-US" sz="1400" kern="1200" dirty="0"/>
            <a:t>Leaflet</a:t>
          </a:r>
        </a:p>
        <a:p>
          <a:pPr marL="114300" lvl="1" indent="-114300" algn="l" defTabSz="622300">
            <a:lnSpc>
              <a:spcPct val="90000"/>
            </a:lnSpc>
            <a:spcBef>
              <a:spcPct val="0"/>
            </a:spcBef>
            <a:spcAft>
              <a:spcPct val="15000"/>
            </a:spcAft>
            <a:buChar char="•"/>
          </a:pPr>
          <a:r>
            <a:rPr lang="en-US" sz="1400" kern="1200" dirty="0"/>
            <a:t>Marker Cluster</a:t>
          </a:r>
        </a:p>
        <a:p>
          <a:pPr marL="114300" lvl="1" indent="-114300" algn="l" defTabSz="622300">
            <a:lnSpc>
              <a:spcPct val="90000"/>
            </a:lnSpc>
            <a:spcBef>
              <a:spcPct val="0"/>
            </a:spcBef>
            <a:spcAft>
              <a:spcPct val="15000"/>
            </a:spcAft>
            <a:buChar char="•"/>
          </a:pPr>
          <a:r>
            <a:rPr lang="en-US" sz="1400" kern="1200" dirty="0"/>
            <a:t>D3</a:t>
          </a:r>
        </a:p>
      </dsp:txBody>
      <dsp:txXfrm>
        <a:off x="4003417" y="1728058"/>
        <a:ext cx="1403406" cy="865433"/>
      </dsp:txXfrm>
    </dsp:sp>
    <dsp:sp modelId="{0A17CA70-1443-4FA9-BF74-A03F88D1F93F}">
      <dsp:nvSpPr>
        <dsp:cNvPr id="0" name=""/>
        <dsp:cNvSpPr/>
      </dsp:nvSpPr>
      <dsp:spPr>
        <a:xfrm>
          <a:off x="5387765" y="488373"/>
          <a:ext cx="514582" cy="982393"/>
        </a:xfrm>
        <a:prstGeom prst="chevron">
          <a:avLst>
            <a:gd name="adj" fmla="val 62310"/>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59F8FF3-4A37-422B-A822-4EEF8A5D6A1B}">
      <dsp:nvSpPr>
        <dsp:cNvPr id="0" name=""/>
        <dsp:cNvSpPr/>
      </dsp:nvSpPr>
      <dsp:spPr>
        <a:xfrm>
          <a:off x="5902348" y="488851"/>
          <a:ext cx="1403406" cy="98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Python Flask</a:t>
          </a:r>
        </a:p>
      </dsp:txBody>
      <dsp:txXfrm>
        <a:off x="5902348" y="488851"/>
        <a:ext cx="1403406" cy="982384"/>
      </dsp:txXfrm>
    </dsp:sp>
    <dsp:sp modelId="{6D2CEAAB-327C-4617-BFF3-82D2B88E5C8A}">
      <dsp:nvSpPr>
        <dsp:cNvPr id="0" name=""/>
        <dsp:cNvSpPr/>
      </dsp:nvSpPr>
      <dsp:spPr>
        <a:xfrm>
          <a:off x="5911877" y="1728058"/>
          <a:ext cx="1403406" cy="865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kern="1200"/>
            <a:t>SQLAlchemy</a:t>
          </a:r>
          <a:endParaRPr lang="en-US" sz="1400" kern="1200" dirty="0"/>
        </a:p>
        <a:p>
          <a:pPr marL="114300" lvl="1" indent="-114300" algn="l" defTabSz="622300">
            <a:lnSpc>
              <a:spcPct val="90000"/>
            </a:lnSpc>
            <a:spcBef>
              <a:spcPct val="0"/>
            </a:spcBef>
            <a:spcAft>
              <a:spcPct val="15000"/>
            </a:spcAft>
            <a:buChar char="•"/>
          </a:pPr>
          <a:r>
            <a:rPr lang="en-US" sz="1400" kern="1200" dirty="0"/>
            <a:t>Flask Library</a:t>
          </a:r>
        </a:p>
      </dsp:txBody>
      <dsp:txXfrm>
        <a:off x="5911877" y="1728058"/>
        <a:ext cx="1403406" cy="865433"/>
      </dsp:txXfrm>
    </dsp:sp>
    <dsp:sp modelId="{10E95445-BC61-452B-8E2D-93907507F657}">
      <dsp:nvSpPr>
        <dsp:cNvPr id="0" name=""/>
        <dsp:cNvSpPr/>
      </dsp:nvSpPr>
      <dsp:spPr>
        <a:xfrm>
          <a:off x="7305754" y="488373"/>
          <a:ext cx="514582" cy="982393"/>
        </a:xfrm>
        <a:prstGeom prst="chevron">
          <a:avLst>
            <a:gd name="adj" fmla="val 62310"/>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508B1-7CA3-47A9-88E3-E5B5AC4A1996}">
      <dsp:nvSpPr>
        <dsp:cNvPr id="0" name=""/>
        <dsp:cNvSpPr/>
      </dsp:nvSpPr>
      <dsp:spPr>
        <a:xfrm>
          <a:off x="7876473" y="407186"/>
          <a:ext cx="1192895" cy="1192895"/>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0">
            <a:lnSpc>
              <a:spcPct val="90000"/>
            </a:lnSpc>
            <a:spcBef>
              <a:spcPct val="0"/>
            </a:spcBef>
            <a:spcAft>
              <a:spcPct val="35000"/>
            </a:spcAft>
            <a:buNone/>
          </a:pPr>
          <a:endParaRPr lang="en-US" sz="6000" kern="1200" dirty="0"/>
        </a:p>
      </dsp:txBody>
      <dsp:txXfrm>
        <a:off x="8051168" y="581881"/>
        <a:ext cx="843505" cy="843505"/>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35D2B-1506-44E8-815D-A5D90B4268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216716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35D2B-1506-44E8-815D-A5D90B4268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351594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35D2B-1506-44E8-815D-A5D90B4268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1225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35D2B-1506-44E8-815D-A5D90B4268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52403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35D2B-1506-44E8-815D-A5D90B4268F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26512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35D2B-1506-44E8-815D-A5D90B4268F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3895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35D2B-1506-44E8-815D-A5D90B4268FF}" type="datetimeFigureOut">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411877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35D2B-1506-44E8-815D-A5D90B4268FF}" type="datetimeFigureOut">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416039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35D2B-1506-44E8-815D-A5D90B4268FF}" type="datetimeFigureOut">
              <a:rPr lang="en-US" smtClean="0"/>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419233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35D2B-1506-44E8-815D-A5D90B4268F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242735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35D2B-1506-44E8-815D-A5D90B4268F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4CD25-D065-4172-A52A-D3C11BCAF0BA}" type="slidenum">
              <a:rPr lang="en-US" smtClean="0"/>
              <a:t>‹#›</a:t>
            </a:fld>
            <a:endParaRPr lang="en-US"/>
          </a:p>
        </p:txBody>
      </p:sp>
    </p:spTree>
    <p:extLst>
      <p:ext uri="{BB962C8B-B14F-4D97-AF65-F5344CB8AC3E}">
        <p14:creationId xmlns:p14="http://schemas.microsoft.com/office/powerpoint/2010/main" val="34087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35D2B-1506-44E8-815D-A5D90B4268FF}" type="datetimeFigureOut">
              <a:rPr lang="en-US" smtClean="0"/>
              <a:t>11/24/2020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4CD25-D065-4172-A52A-D3C11BCAF0BA}" type="slidenum">
              <a:rPr lang="en-US" smtClean="0"/>
              <a:t>‹#›</a:t>
            </a:fld>
            <a:endParaRPr lang="en-US"/>
          </a:p>
        </p:txBody>
      </p:sp>
    </p:spTree>
    <p:extLst>
      <p:ext uri="{BB962C8B-B14F-4D97-AF65-F5344CB8AC3E}">
        <p14:creationId xmlns:p14="http://schemas.microsoft.com/office/powerpoint/2010/main" val="2377855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B1BF4505-48FC-4259-B60D-9319F165C728}"/>
              </a:ext>
            </a:extLst>
          </p:cNvPr>
          <p:cNvPicPr>
            <a:picLocks noChangeAspect="1"/>
          </p:cNvPicPr>
          <p:nvPr/>
        </p:nvPicPr>
        <p:blipFill rotWithShape="1">
          <a:blip r:embed="rId2"/>
          <a:srcRect l="3790" r="3525" b="1"/>
          <a:stretch/>
        </p:blipFill>
        <p:spPr>
          <a:xfrm>
            <a:off x="241173" y="243735"/>
            <a:ext cx="8661654" cy="4462272"/>
          </a:xfrm>
          <a:prstGeom prst="rect">
            <a:avLst/>
          </a:prstGeom>
        </p:spPr>
      </p:pic>
      <p:sp>
        <p:nvSpPr>
          <p:cNvPr id="70" name="Rectangle 69">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892040"/>
            <a:ext cx="8661654"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5348B-A417-4C43-AE0D-E45222E78B22}"/>
              </a:ext>
            </a:extLst>
          </p:cNvPr>
          <p:cNvSpPr>
            <a:spLocks noGrp="1"/>
          </p:cNvSpPr>
          <p:nvPr>
            <p:ph type="ctrTitle"/>
          </p:nvPr>
        </p:nvSpPr>
        <p:spPr>
          <a:xfrm>
            <a:off x="3285441" y="5093208"/>
            <a:ext cx="5229903" cy="1261872"/>
          </a:xfrm>
        </p:spPr>
        <p:txBody>
          <a:bodyPr anchor="ctr">
            <a:normAutofit/>
          </a:bodyPr>
          <a:lstStyle/>
          <a:p>
            <a:pPr algn="l"/>
            <a:r>
              <a:rPr lang="en-US" sz="4200">
                <a:solidFill>
                  <a:schemeClr val="bg1"/>
                </a:solidFill>
              </a:rPr>
              <a:t>Maryland-Virginia Database Violent Crime </a:t>
            </a:r>
          </a:p>
        </p:txBody>
      </p:sp>
      <p:sp>
        <p:nvSpPr>
          <p:cNvPr id="3" name="Subtitle 2">
            <a:extLst>
              <a:ext uri="{FF2B5EF4-FFF2-40B4-BE49-F238E27FC236}">
                <a16:creationId xmlns:a16="http://schemas.microsoft.com/office/drawing/2014/main" id="{0F5FD3E4-956E-4B64-9443-A9702E9B2500}"/>
              </a:ext>
            </a:extLst>
          </p:cNvPr>
          <p:cNvSpPr>
            <a:spLocks noGrp="1"/>
          </p:cNvSpPr>
          <p:nvPr>
            <p:ph type="subTitle" idx="1"/>
          </p:nvPr>
        </p:nvSpPr>
        <p:spPr>
          <a:xfrm>
            <a:off x="628656" y="5093208"/>
            <a:ext cx="2169740" cy="1261872"/>
          </a:xfrm>
        </p:spPr>
        <p:txBody>
          <a:bodyPr anchor="ctr">
            <a:normAutofit/>
          </a:bodyPr>
          <a:lstStyle/>
          <a:p>
            <a:pPr algn="r"/>
            <a:r>
              <a:rPr lang="en-US" sz="1700">
                <a:solidFill>
                  <a:schemeClr val="bg2"/>
                </a:solidFill>
              </a:rPr>
              <a:t>Temidayo Akinsanya</a:t>
            </a:r>
          </a:p>
          <a:p>
            <a:pPr algn="r"/>
            <a:r>
              <a:rPr lang="en-US" sz="1700">
                <a:solidFill>
                  <a:schemeClr val="bg2"/>
                </a:solidFill>
              </a:rPr>
              <a:t>Oluwatobi Akinsanya</a:t>
            </a:r>
          </a:p>
        </p:txBody>
      </p:sp>
      <p:cxnSp>
        <p:nvCxnSpPr>
          <p:cNvPr id="201" name="Straight Connector 71">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6796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1B47-76F3-4CEE-B491-C1A74CDE53B4}"/>
              </a:ext>
            </a:extLst>
          </p:cNvPr>
          <p:cNvSpPr>
            <a:spLocks noGrp="1"/>
          </p:cNvSpPr>
          <p:nvPr>
            <p:ph type="title"/>
          </p:nvPr>
        </p:nvSpPr>
        <p:spPr>
          <a:xfrm>
            <a:off x="603504" y="1445494"/>
            <a:ext cx="2712642" cy="4376572"/>
          </a:xfrm>
        </p:spPr>
        <p:txBody>
          <a:bodyPr vert="horz" lIns="91440" tIns="45720" rIns="91440" bIns="45720" rtlCol="0" anchor="ctr">
            <a:normAutofit/>
          </a:bodyPr>
          <a:lstStyle/>
          <a:p>
            <a:r>
              <a:rPr lang="en-US" sz="3900"/>
              <a:t>Background</a:t>
            </a:r>
          </a:p>
        </p:txBody>
      </p:sp>
      <p:sp>
        <p:nvSpPr>
          <p:cNvPr id="91" name="Freeform: Shape 9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ontent Placeholder 4">
            <a:extLst>
              <a:ext uri="{FF2B5EF4-FFF2-40B4-BE49-F238E27FC236}">
                <a16:creationId xmlns:a16="http://schemas.microsoft.com/office/drawing/2014/main" id="{64AF1C02-4A9C-47C5-A97B-0C8FCD127860}"/>
              </a:ext>
            </a:extLst>
          </p:cNvPr>
          <p:cNvSpPr>
            <a:spLocks noGrp="1"/>
          </p:cNvSpPr>
          <p:nvPr>
            <p:ph idx="1"/>
          </p:nvPr>
        </p:nvSpPr>
        <p:spPr>
          <a:xfrm>
            <a:off x="4572000" y="1399032"/>
            <a:ext cx="4126375" cy="4471416"/>
          </a:xfrm>
        </p:spPr>
        <p:txBody>
          <a:bodyPr anchor="ctr">
            <a:normAutofit/>
          </a:bodyPr>
          <a:lstStyle/>
          <a:p>
            <a:pPr marL="0" indent="0" algn="ctr">
              <a:buNone/>
            </a:pPr>
            <a:r>
              <a:rPr lang="en-US" sz="1900" u="sng" dirty="0">
                <a:solidFill>
                  <a:schemeClr val="bg1"/>
                </a:solidFill>
              </a:rPr>
              <a:t>Welcome to the Maryland-Virginia Violent Crime Database! </a:t>
            </a:r>
          </a:p>
          <a:p>
            <a:pPr marL="0" indent="0">
              <a:buNone/>
            </a:pPr>
            <a:r>
              <a:rPr lang="en-US" sz="1900" dirty="0">
                <a:solidFill>
                  <a:schemeClr val="bg1"/>
                </a:solidFill>
              </a:rPr>
              <a:t>This database  is made to display the violent crime data for cities in Maryland and Virginia. In addition, users can view education, marital status, and race in each city to help make life decisions and create awareness about crime and demographics in nearby cities.</a:t>
            </a:r>
          </a:p>
        </p:txBody>
      </p:sp>
    </p:spTree>
    <p:extLst>
      <p:ext uri="{BB962C8B-B14F-4D97-AF65-F5344CB8AC3E}">
        <p14:creationId xmlns:p14="http://schemas.microsoft.com/office/powerpoint/2010/main" val="8880806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2A9F84B-8D30-4504-B984-5F9856FFC554}"/>
              </a:ext>
            </a:extLst>
          </p:cNvPr>
          <p:cNvPicPr>
            <a:picLocks noGrp="1" noChangeAspect="1"/>
          </p:cNvPicPr>
          <p:nvPr>
            <p:ph idx="1"/>
          </p:nvPr>
        </p:nvPicPr>
        <p:blipFill rotWithShape="1">
          <a:blip r:embed="rId2"/>
          <a:srcRect t="15090" b="16075"/>
          <a:stretch/>
        </p:blipFill>
        <p:spPr>
          <a:xfrm>
            <a:off x="20" y="10"/>
            <a:ext cx="9143980" cy="4201449"/>
          </a:xfrm>
          <a:prstGeom prst="rect">
            <a:avLst/>
          </a:prstGeom>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41813"/>
            <a:ext cx="9141713" cy="182880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graphicFrame>
        <p:nvGraphicFramePr>
          <p:cNvPr id="17" name="Content Placeholder 8">
            <a:extLst>
              <a:ext uri="{FF2B5EF4-FFF2-40B4-BE49-F238E27FC236}">
                <a16:creationId xmlns:a16="http://schemas.microsoft.com/office/drawing/2014/main" id="{7A691734-C43E-40EA-9226-4315483DFB8B}"/>
              </a:ext>
            </a:extLst>
          </p:cNvPr>
          <p:cNvGraphicFramePr>
            <a:graphicFrameLocks/>
          </p:cNvGraphicFramePr>
          <p:nvPr>
            <p:extLst>
              <p:ext uri="{D42A27DB-BD31-4B8C-83A1-F6EECF244321}">
                <p14:modId xmlns:p14="http://schemas.microsoft.com/office/powerpoint/2010/main" val="526654522"/>
              </p:ext>
            </p:extLst>
          </p:nvPr>
        </p:nvGraphicFramePr>
        <p:xfrm>
          <a:off x="38100" y="4036768"/>
          <a:ext cx="9544050" cy="304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90DB73F1-C268-4656-B7D2-CD7F093F7D3F}"/>
              </a:ext>
            </a:extLst>
          </p:cNvPr>
          <p:cNvSpPr>
            <a:spLocks noGrp="1"/>
          </p:cNvSpPr>
          <p:nvPr>
            <p:ph type="title"/>
          </p:nvPr>
        </p:nvSpPr>
        <p:spPr>
          <a:xfrm>
            <a:off x="3344989" y="3809126"/>
            <a:ext cx="3939921" cy="289861"/>
          </a:xfrm>
        </p:spPr>
        <p:txBody>
          <a:bodyPr vert="horz" lIns="91440" tIns="45720" rIns="91440" bIns="45720" rtlCol="0" anchor="t">
            <a:normAutofit fontScale="90000"/>
          </a:bodyPr>
          <a:lstStyle/>
          <a:p>
            <a:r>
              <a:rPr lang="en-US" sz="2200" b="1" u="sng" dirty="0">
                <a:solidFill>
                  <a:schemeClr val="bg1">
                    <a:lumMod val="50000"/>
                  </a:schemeClr>
                </a:solidFill>
              </a:rPr>
              <a:t>Data Munging Techniques</a:t>
            </a:r>
            <a:br>
              <a:rPr lang="en-US" sz="2200" u="sng" dirty="0">
                <a:solidFill>
                  <a:schemeClr val="bg1">
                    <a:lumMod val="50000"/>
                  </a:schemeClr>
                </a:solidFill>
              </a:rPr>
            </a:br>
            <a:br>
              <a:rPr lang="en-US" sz="2200" u="sng" dirty="0">
                <a:solidFill>
                  <a:schemeClr val="bg1">
                    <a:lumMod val="50000"/>
                  </a:schemeClr>
                </a:solidFill>
              </a:rPr>
            </a:br>
            <a:endParaRPr lang="en-US" sz="2200" u="sng" dirty="0">
              <a:solidFill>
                <a:schemeClr val="bg1">
                  <a:lumMod val="50000"/>
                </a:schemeClr>
              </a:solidFill>
            </a:endParaRPr>
          </a:p>
        </p:txBody>
      </p:sp>
    </p:spTree>
    <p:extLst>
      <p:ext uri="{BB962C8B-B14F-4D97-AF65-F5344CB8AC3E}">
        <p14:creationId xmlns:p14="http://schemas.microsoft.com/office/powerpoint/2010/main" val="311067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2017 Crime Statistics Released — FBI">
            <a:extLst>
              <a:ext uri="{FF2B5EF4-FFF2-40B4-BE49-F238E27FC236}">
                <a16:creationId xmlns:a16="http://schemas.microsoft.com/office/drawing/2014/main" id="{C8B7C788-5383-4D39-A508-435A35907D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81" b="24325"/>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graphicFrame>
        <p:nvGraphicFramePr>
          <p:cNvPr id="9" name="Content Placeholder 8">
            <a:extLst>
              <a:ext uri="{FF2B5EF4-FFF2-40B4-BE49-F238E27FC236}">
                <a16:creationId xmlns:a16="http://schemas.microsoft.com/office/drawing/2014/main" id="{89D54C91-9307-4A57-B71D-435242C2CA8E}"/>
              </a:ext>
            </a:extLst>
          </p:cNvPr>
          <p:cNvGraphicFramePr>
            <a:graphicFrameLocks noGrp="1"/>
          </p:cNvGraphicFramePr>
          <p:nvPr>
            <p:ph idx="1"/>
            <p:extLst>
              <p:ext uri="{D42A27DB-BD31-4B8C-83A1-F6EECF244321}">
                <p14:modId xmlns:p14="http://schemas.microsoft.com/office/powerpoint/2010/main" val="2400855520"/>
              </p:ext>
            </p:extLst>
          </p:nvPr>
        </p:nvGraphicFramePr>
        <p:xfrm>
          <a:off x="0" y="4010024"/>
          <a:ext cx="9144000" cy="2847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3767364C-E5AD-4722-A37F-B0FDE3FEA9FC}"/>
              </a:ext>
            </a:extLst>
          </p:cNvPr>
          <p:cNvSpPr txBox="1"/>
          <p:nvPr/>
        </p:nvSpPr>
        <p:spPr>
          <a:xfrm>
            <a:off x="8048626" y="4774168"/>
            <a:ext cx="962023" cy="369332"/>
          </a:xfrm>
          <a:prstGeom prst="rect">
            <a:avLst/>
          </a:prstGeom>
          <a:noFill/>
        </p:spPr>
        <p:txBody>
          <a:bodyPr wrap="square" rtlCol="0">
            <a:spAutoFit/>
          </a:bodyPr>
          <a:lstStyle/>
          <a:p>
            <a:r>
              <a:rPr lang="en-US" dirty="0">
                <a:solidFill>
                  <a:schemeClr val="bg1"/>
                </a:solidFill>
              </a:rPr>
              <a:t>Website</a:t>
            </a:r>
          </a:p>
        </p:txBody>
      </p:sp>
      <p:sp>
        <p:nvSpPr>
          <p:cNvPr id="2" name="Title 1">
            <a:extLst>
              <a:ext uri="{FF2B5EF4-FFF2-40B4-BE49-F238E27FC236}">
                <a16:creationId xmlns:a16="http://schemas.microsoft.com/office/drawing/2014/main" id="{90DB73F1-C268-4656-B7D2-CD7F093F7D3F}"/>
              </a:ext>
            </a:extLst>
          </p:cNvPr>
          <p:cNvSpPr>
            <a:spLocks noGrp="1"/>
          </p:cNvSpPr>
          <p:nvPr>
            <p:ph type="title"/>
          </p:nvPr>
        </p:nvSpPr>
        <p:spPr>
          <a:xfrm>
            <a:off x="3118841" y="3529638"/>
            <a:ext cx="2906317" cy="566737"/>
          </a:xfrm>
        </p:spPr>
        <p:txBody>
          <a:bodyPr anchor="ctr">
            <a:normAutofit/>
          </a:bodyPr>
          <a:lstStyle/>
          <a:p>
            <a:r>
              <a:rPr lang="en-US" sz="3100" b="1" u="sng" dirty="0"/>
              <a:t>Coding Approach</a:t>
            </a:r>
          </a:p>
        </p:txBody>
      </p:sp>
    </p:spTree>
    <p:extLst>
      <p:ext uri="{BB962C8B-B14F-4D97-AF65-F5344CB8AC3E}">
        <p14:creationId xmlns:p14="http://schemas.microsoft.com/office/powerpoint/2010/main" val="111799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31FCDB8A-D986-4857-B933-484A758B3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0340" y="476108"/>
            <a:ext cx="5833660" cy="5905781"/>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43421B4C-AA27-4F32-AA73-DA587F272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6110"/>
            <a:ext cx="5077483" cy="5905761"/>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90DB73F1-C268-4656-B7D2-CD7F093F7D3F}"/>
              </a:ext>
            </a:extLst>
          </p:cNvPr>
          <p:cNvSpPr>
            <a:spLocks noGrp="1"/>
          </p:cNvSpPr>
          <p:nvPr>
            <p:ph type="title"/>
          </p:nvPr>
        </p:nvSpPr>
        <p:spPr>
          <a:xfrm>
            <a:off x="630936" y="1655286"/>
            <a:ext cx="3168036" cy="2610042"/>
          </a:xfrm>
        </p:spPr>
        <p:txBody>
          <a:bodyPr vert="horz" lIns="91440" tIns="45720" rIns="91440" bIns="45720" rtlCol="0" anchor="b">
            <a:normAutofit/>
          </a:bodyPr>
          <a:lstStyle/>
          <a:p>
            <a:r>
              <a:rPr lang="en-US" sz="4300" kern="1200">
                <a:solidFill>
                  <a:srgbClr val="FFFFFF"/>
                </a:solidFill>
                <a:latin typeface="+mj-lt"/>
                <a:ea typeface="+mj-ea"/>
                <a:cs typeface="+mj-cs"/>
              </a:rPr>
              <a:t>Visualization Demo</a:t>
            </a:r>
          </a:p>
        </p:txBody>
      </p:sp>
      <p:pic>
        <p:nvPicPr>
          <p:cNvPr id="55" name="Graphic 54" descr="Teacher">
            <a:extLst>
              <a:ext uri="{FF2B5EF4-FFF2-40B4-BE49-F238E27FC236}">
                <a16:creationId xmlns:a16="http://schemas.microsoft.com/office/drawing/2014/main" id="{BBC822D9-A1E1-4AFA-9909-0A12E2848A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2462" y="2047889"/>
            <a:ext cx="3310603" cy="3310603"/>
          </a:xfrm>
          <a:prstGeom prst="rect">
            <a:avLst/>
          </a:prstGeom>
        </p:spPr>
      </p:pic>
    </p:spTree>
    <p:extLst>
      <p:ext uri="{BB962C8B-B14F-4D97-AF65-F5344CB8AC3E}">
        <p14:creationId xmlns:p14="http://schemas.microsoft.com/office/powerpoint/2010/main" val="220177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73F1-C268-4656-B7D2-CD7F093F7D3F}"/>
              </a:ext>
            </a:extLst>
          </p:cNvPr>
          <p:cNvSpPr>
            <a:spLocks noGrp="1"/>
          </p:cNvSpPr>
          <p:nvPr>
            <p:ph type="title"/>
          </p:nvPr>
        </p:nvSpPr>
        <p:spPr>
          <a:xfrm>
            <a:off x="480060" y="5897879"/>
            <a:ext cx="8183880" cy="640081"/>
          </a:xfrm>
        </p:spPr>
        <p:txBody>
          <a:bodyPr vert="horz" lIns="91440" tIns="45720" rIns="91440" bIns="45720" rtlCol="0" anchor="ctr">
            <a:normAutofit/>
          </a:bodyPr>
          <a:lstStyle/>
          <a:p>
            <a:pPr algn="ctr"/>
            <a:r>
              <a:rPr lang="en-US" sz="3600" b="1" dirty="0"/>
              <a:t> Any Questions?</a:t>
            </a:r>
          </a:p>
        </p:txBody>
      </p:sp>
      <p:pic>
        <p:nvPicPr>
          <p:cNvPr id="2050" name="Picture 2" descr="8,391 Interrogation Stock Photos, Pictures &amp; Royalty-Free Images - iStock">
            <a:extLst>
              <a:ext uri="{FF2B5EF4-FFF2-40B4-BE49-F238E27FC236}">
                <a16:creationId xmlns:a16="http://schemas.microsoft.com/office/drawing/2014/main" id="{0BB99C24-57CE-4B97-ADC2-6E5025BD84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1460"/>
          <a:stretch/>
        </p:blipFill>
        <p:spPr bwMode="auto">
          <a:xfrm>
            <a:off x="480060" y="640080"/>
            <a:ext cx="818388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11946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135</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Maryland-Virginia Database Violent Crime </vt:lpstr>
      <vt:lpstr>Background</vt:lpstr>
      <vt:lpstr>Data Munging Techniques  </vt:lpstr>
      <vt:lpstr>Coding Approach</vt:lpstr>
      <vt:lpstr>Visualization Demo</vt:lpstr>
      <vt:lpstr>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Maryland-Virginia Database Violent Crime </dc:title>
  <dc:creator>Akinsanya, Oluwatobi [USA]</dc:creator>
  <cp:lastModifiedBy>Akinsanya, Oluwatobi [USA]</cp:lastModifiedBy>
  <cp:revision>8</cp:revision>
  <dcterms:created xsi:type="dcterms:W3CDTF">2020-11-24T21:27:55Z</dcterms:created>
  <dcterms:modified xsi:type="dcterms:W3CDTF">2020-11-24T23:29:10Z</dcterms:modified>
</cp:coreProperties>
</file>