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522"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ru-RU" smtClean="0"/>
              <a:t>Образец заголовка</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bwMode="white"/>
        <p:txBody>
          <a:bodyPr/>
          <a:lstStyle/>
          <a:p>
            <a:fld id="{B4C71EC6-210F-42DE-9C53-41977AD35B3D}" type="datetimeFigureOut">
              <a:rPr lang="ru-RU" smtClean="0"/>
              <a:t>03.02.2019</a:t>
            </a:fld>
            <a:endParaRPr lang="ru-RU"/>
          </a:p>
        </p:txBody>
      </p:sp>
      <p:sp>
        <p:nvSpPr>
          <p:cNvPr id="5" name="Footer Placeholder 4"/>
          <p:cNvSpPr>
            <a:spLocks noGrp="1"/>
          </p:cNvSpPr>
          <p:nvPr>
            <p:ph type="ftr" sz="quarter" idx="11"/>
          </p:nvPr>
        </p:nvSpPr>
        <p:spPr bwMode="white"/>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03.02.2019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03.02.2019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03.02.2019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4C71EC6-210F-42DE-9C53-41977AD35B3D}" type="datetimeFigureOut">
              <a:rPr lang="ru-RU" smtClean="0"/>
              <a:t>03.02.2019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2" name="Title 1"/>
          <p:cNvSpPr>
            <a:spLocks noGrp="1"/>
          </p:cNvSpPr>
          <p:nvPr>
            <p:ph type="title"/>
          </p:nvPr>
        </p:nvSpPr>
        <p:spPr/>
        <p:txBody>
          <a:bodyPr/>
          <a:lstStyle/>
          <a:p>
            <a:r>
              <a:rPr lang="ru-RU" smtClean="0"/>
              <a:t>Образец заголовка</a:t>
            </a:r>
            <a:endParaRPr lang="en-US"/>
          </a:p>
        </p:txBody>
      </p:sp>
      <p:sp>
        <p:nvSpPr>
          <p:cNvPr id="5" name="Date Placeholder 4"/>
          <p:cNvSpPr>
            <a:spLocks noGrp="1"/>
          </p:cNvSpPr>
          <p:nvPr>
            <p:ph type="dt" sz="half" idx="10"/>
          </p:nvPr>
        </p:nvSpPr>
        <p:spPr/>
        <p:txBody>
          <a:bodyPr/>
          <a:lstStyle/>
          <a:p>
            <a:fld id="{B4C71EC6-210F-42DE-9C53-41977AD35B3D}" type="datetimeFigureOut">
              <a:rPr lang="ru-RU" smtClean="0"/>
              <a:t>03.02.2019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
        <p:nvSpPr>
          <p:cNvPr id="12" name="Content Placeholder 11"/>
          <p:cNvSpPr>
            <a:spLocks noGrp="1"/>
          </p:cNvSpPr>
          <p:nvPr>
            <p:ph sz="quarter" idx="14"/>
          </p:nvPr>
        </p:nvSpPr>
        <p:spPr>
          <a:xfrm>
            <a:off x="4648200" y="2438400"/>
            <a:ext cx="3124200" cy="3124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7" name="Date Placeholder 6"/>
          <p:cNvSpPr>
            <a:spLocks noGrp="1"/>
          </p:cNvSpPr>
          <p:nvPr>
            <p:ph type="dt" sz="half" idx="10"/>
          </p:nvPr>
        </p:nvSpPr>
        <p:spPr/>
        <p:txBody>
          <a:bodyPr/>
          <a:lstStyle/>
          <a:p>
            <a:fld id="{B4C71EC6-210F-42DE-9C53-41977AD35B3D}" type="datetimeFigureOut">
              <a:rPr lang="ru-RU" smtClean="0"/>
              <a:t>03.02.2019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B4C71EC6-210F-42DE-9C53-41977AD35B3D}" type="datetimeFigureOut">
              <a:rPr lang="ru-RU" smtClean="0"/>
              <a:t>03.02.2019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4C71EC6-210F-42DE-9C53-41977AD35B3D}" type="datetimeFigureOut">
              <a:rPr lang="ru-RU" smtClean="0"/>
              <a:t>03.02.2019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ru-RU" smtClean="0"/>
              <a:t>Образец заголовка</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03.02.2019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
        <p:nvSpPr>
          <p:cNvPr id="9" name="Content Placeholder 8"/>
          <p:cNvSpPr>
            <a:spLocks noGrp="1"/>
          </p:cNvSpPr>
          <p:nvPr>
            <p:ph sz="quarter" idx="13"/>
          </p:nvPr>
        </p:nvSpPr>
        <p:spPr>
          <a:xfrm>
            <a:off x="1371600" y="1676400"/>
            <a:ext cx="3276600" cy="3505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ru-RU" smtClean="0"/>
              <a:t>Образец заголовка</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03.02.2019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B4C71EC6-210F-42DE-9C53-41977AD35B3D}" type="datetimeFigureOut">
              <a:rPr lang="ru-RU" smtClean="0"/>
              <a:t>03.02.2019</a:t>
            </a:fld>
            <a:endParaRPr lang="ru-RU"/>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ru-RU"/>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en-US" dirty="0" smtClean="0"/>
              <a:t>Quiz 1</a:t>
            </a:r>
            <a:br>
              <a:rPr lang="en-US" dirty="0" smtClean="0"/>
            </a:br>
            <a:r>
              <a:rPr lang="en-US" dirty="0" smtClean="0"/>
              <a:t>(deadline: 4</a:t>
            </a:r>
            <a:r>
              <a:rPr lang="en-US" baseline="30000" dirty="0" smtClean="0"/>
              <a:t>th</a:t>
            </a:r>
            <a:r>
              <a:rPr lang="en-US" dirty="0" smtClean="0"/>
              <a:t> Feb. midnight)</a:t>
            </a:r>
            <a:endParaRPr lang="ru-RU" dirty="0"/>
          </a:p>
        </p:txBody>
      </p:sp>
      <p:sp>
        <p:nvSpPr>
          <p:cNvPr id="3" name="Подзаголовок 2"/>
          <p:cNvSpPr>
            <a:spLocks noGrp="1"/>
          </p:cNvSpPr>
          <p:nvPr>
            <p:ph type="subTitle" idx="1"/>
          </p:nvPr>
        </p:nvSpPr>
        <p:spPr/>
        <p:txBody>
          <a:bodyPr>
            <a:noAutofit/>
          </a:bodyPr>
          <a:lstStyle/>
          <a:p>
            <a:r>
              <a:rPr lang="en-US" sz="1400" b="1" dirty="0" smtClean="0"/>
              <a:t>Team members:</a:t>
            </a:r>
          </a:p>
          <a:p>
            <a:r>
              <a:rPr lang="en-US" sz="1400" b="1" dirty="0" err="1" smtClean="0"/>
              <a:t>Mukhametkazin</a:t>
            </a:r>
            <a:r>
              <a:rPr lang="en-US" sz="1400" b="1" dirty="0" smtClean="0"/>
              <a:t> </a:t>
            </a:r>
            <a:r>
              <a:rPr lang="en-US" sz="1400" b="1" dirty="0" err="1" smtClean="0"/>
              <a:t>Eldar</a:t>
            </a:r>
            <a:endParaRPr lang="en-US" sz="1400" b="1" dirty="0" smtClean="0"/>
          </a:p>
          <a:p>
            <a:r>
              <a:rPr lang="en-US" sz="1400" b="1" dirty="0" err="1" smtClean="0"/>
              <a:t>Maimash</a:t>
            </a:r>
            <a:r>
              <a:rPr lang="en-US" sz="1400" b="1" dirty="0" smtClean="0"/>
              <a:t> </a:t>
            </a:r>
            <a:r>
              <a:rPr lang="en-US" sz="1400" b="1" dirty="0" err="1" smtClean="0"/>
              <a:t>Dastan</a:t>
            </a:r>
            <a:endParaRPr lang="en-US" sz="1400" b="1" dirty="0" smtClean="0"/>
          </a:p>
          <a:p>
            <a:r>
              <a:rPr lang="en-US" sz="1400" b="1" dirty="0" err="1" smtClean="0"/>
              <a:t>Balabek</a:t>
            </a:r>
            <a:r>
              <a:rPr lang="en-US" sz="1400" b="1" dirty="0" smtClean="0"/>
              <a:t> </a:t>
            </a:r>
            <a:r>
              <a:rPr lang="en-US" sz="1400" b="1" dirty="0" err="1" smtClean="0"/>
              <a:t>Temirbek</a:t>
            </a:r>
            <a:endParaRPr lang="en-US" sz="1400" b="1" dirty="0" smtClean="0"/>
          </a:p>
          <a:p>
            <a:r>
              <a:rPr lang="en-US" sz="1400" b="1" dirty="0" err="1" smtClean="0"/>
              <a:t>Myrzakulov</a:t>
            </a:r>
            <a:r>
              <a:rPr lang="en-US" sz="1400" b="1" dirty="0" smtClean="0"/>
              <a:t> </a:t>
            </a:r>
            <a:r>
              <a:rPr lang="en-US" sz="1400" b="1" dirty="0" err="1" smtClean="0"/>
              <a:t>Adilet</a:t>
            </a:r>
            <a:endParaRPr lang="en-US" sz="1400" b="1" dirty="0" smtClean="0"/>
          </a:p>
          <a:p>
            <a:r>
              <a:rPr lang="en-US" sz="1400" b="1" dirty="0" err="1" smtClean="0"/>
              <a:t>Musabaev</a:t>
            </a:r>
            <a:r>
              <a:rPr lang="en-US" sz="1400" b="1" dirty="0" smtClean="0"/>
              <a:t> </a:t>
            </a:r>
            <a:r>
              <a:rPr lang="en-US" sz="1400" b="1" dirty="0" err="1" smtClean="0"/>
              <a:t>Daulet</a:t>
            </a:r>
            <a:endParaRPr lang="ru-RU" sz="1400" b="1" dirty="0"/>
          </a:p>
        </p:txBody>
      </p:sp>
    </p:spTree>
    <p:extLst>
      <p:ext uri="{BB962C8B-B14F-4D97-AF65-F5344CB8AC3E}">
        <p14:creationId xmlns:p14="http://schemas.microsoft.com/office/powerpoint/2010/main" val="4271734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3608" y="-1202485"/>
            <a:ext cx="6965245" cy="1202485"/>
          </a:xfrm>
        </p:spPr>
        <p:txBody>
          <a:bodyPr/>
          <a:lstStyle/>
          <a:p>
            <a:endParaRPr lang="ru-RU"/>
          </a:p>
        </p:txBody>
      </p:sp>
      <p:sp>
        <p:nvSpPr>
          <p:cNvPr id="3" name="Объект 2"/>
          <p:cNvSpPr>
            <a:spLocks noGrp="1"/>
          </p:cNvSpPr>
          <p:nvPr>
            <p:ph idx="1"/>
          </p:nvPr>
        </p:nvSpPr>
        <p:spPr>
          <a:xfrm>
            <a:off x="1475656" y="1340768"/>
            <a:ext cx="6196405" cy="3603812"/>
          </a:xfrm>
        </p:spPr>
        <p:txBody>
          <a:bodyPr>
            <a:normAutofit fontScale="92500" lnSpcReduction="10000"/>
          </a:bodyPr>
          <a:lstStyle/>
          <a:p>
            <a:pPr marL="0" indent="0">
              <a:buNone/>
            </a:pPr>
            <a:r>
              <a:rPr lang="en-US" dirty="0" smtClean="0"/>
              <a:t>We chose 5 basic features in order to solve given supermarket’s problems:</a:t>
            </a:r>
          </a:p>
          <a:p>
            <a:pPr marL="457200" indent="-457200">
              <a:buAutoNum type="arabicPeriod"/>
            </a:pPr>
            <a:r>
              <a:rPr lang="en-US" dirty="0" smtClean="0"/>
              <a:t>We </a:t>
            </a:r>
            <a:r>
              <a:rPr lang="en-US" dirty="0"/>
              <a:t>must first create a single database for the store and online store. It helps employees to manage quantities of goods and do </a:t>
            </a:r>
            <a:r>
              <a:rPr lang="en-US" dirty="0" smtClean="0"/>
              <a:t>some analysis </a:t>
            </a:r>
            <a:r>
              <a:rPr lang="en-US" dirty="0"/>
              <a:t>using a database</a:t>
            </a:r>
            <a:r>
              <a:rPr lang="en-US" dirty="0" smtClean="0"/>
              <a:t>.</a:t>
            </a:r>
          </a:p>
          <a:p>
            <a:pPr marL="457200" indent="-457200">
              <a:buAutoNum type="arabicPeriod"/>
            </a:pPr>
            <a:r>
              <a:rPr lang="en-US" dirty="0" smtClean="0"/>
              <a:t>Our program</a:t>
            </a:r>
            <a:r>
              <a:rPr lang="kk-KZ" dirty="0" smtClean="0"/>
              <a:t> </a:t>
            </a:r>
            <a:r>
              <a:rPr lang="en-US" dirty="0" smtClean="0"/>
              <a:t>will count quantities of sold goods in online and in a brick-and-mortar store. It will make the load of employees easier by counting sold goods automatically than doing it manually after every store closes each day.</a:t>
            </a:r>
            <a:endParaRPr lang="ru-RU" dirty="0"/>
          </a:p>
        </p:txBody>
      </p:sp>
    </p:spTree>
    <p:extLst>
      <p:ext uri="{BB962C8B-B14F-4D97-AF65-F5344CB8AC3E}">
        <p14:creationId xmlns:p14="http://schemas.microsoft.com/office/powerpoint/2010/main" val="15056860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15616" y="6093296"/>
            <a:ext cx="6965245" cy="1202485"/>
          </a:xfrm>
        </p:spPr>
        <p:txBody>
          <a:bodyPr/>
          <a:lstStyle/>
          <a:p>
            <a:endParaRPr lang="ru-RU" dirty="0"/>
          </a:p>
        </p:txBody>
      </p:sp>
      <p:sp>
        <p:nvSpPr>
          <p:cNvPr id="3" name="Объект 2"/>
          <p:cNvSpPr>
            <a:spLocks noGrp="1"/>
          </p:cNvSpPr>
          <p:nvPr>
            <p:ph idx="1"/>
          </p:nvPr>
        </p:nvSpPr>
        <p:spPr>
          <a:xfrm>
            <a:off x="1475656" y="1628800"/>
            <a:ext cx="6196405" cy="3603812"/>
          </a:xfrm>
        </p:spPr>
        <p:txBody>
          <a:bodyPr>
            <a:normAutofit fontScale="85000" lnSpcReduction="10000"/>
          </a:bodyPr>
          <a:lstStyle/>
          <a:p>
            <a:r>
              <a:rPr lang="en-US" dirty="0" smtClean="0"/>
              <a:t>3.  As we said the second feature helps to create the third one that will recommend you how many quantities of product  managers need to purchase.</a:t>
            </a:r>
            <a:endParaRPr lang="ru-RU" dirty="0" smtClean="0"/>
          </a:p>
          <a:p>
            <a:r>
              <a:rPr lang="ru-RU" dirty="0" smtClean="0"/>
              <a:t>4.</a:t>
            </a:r>
            <a:r>
              <a:rPr lang="en-US" dirty="0"/>
              <a:t> </a:t>
            </a:r>
            <a:r>
              <a:rPr lang="en-US" dirty="0" smtClean="0"/>
              <a:t>When </a:t>
            </a:r>
            <a:r>
              <a:rPr lang="en-US" dirty="0"/>
              <a:t>the user places an order, the program will ask when to provide the goods to him </a:t>
            </a:r>
            <a:r>
              <a:rPr lang="en-US" dirty="0" smtClean="0"/>
              <a:t>and by the help of this opportunity </a:t>
            </a:r>
            <a:r>
              <a:rPr lang="en-US" dirty="0"/>
              <a:t>he chooses a convenient time for </a:t>
            </a:r>
            <a:r>
              <a:rPr lang="en-US" dirty="0" smtClean="0"/>
              <a:t>himself. In addition this program can make some recommendations according to your previous purchased products</a:t>
            </a:r>
            <a:endParaRPr lang="kk-KZ" dirty="0" smtClean="0"/>
          </a:p>
          <a:p>
            <a:r>
              <a:rPr lang="ru-RU" dirty="0" smtClean="0"/>
              <a:t>5. </a:t>
            </a:r>
            <a:r>
              <a:rPr lang="en-US" dirty="0" smtClean="0"/>
              <a:t>We </a:t>
            </a:r>
            <a:r>
              <a:rPr lang="en-US" dirty="0"/>
              <a:t>will create a very convenient and simple program interface that meets all customer requirements. In addition, we will make instructions for quick employee training</a:t>
            </a:r>
            <a:r>
              <a:rPr lang="en-US" dirty="0" smtClean="0"/>
              <a:t>.</a:t>
            </a:r>
            <a:endParaRPr lang="ru-RU" dirty="0"/>
          </a:p>
        </p:txBody>
      </p:sp>
    </p:spTree>
    <p:extLst>
      <p:ext uri="{BB962C8B-B14F-4D97-AF65-F5344CB8AC3E}">
        <p14:creationId xmlns:p14="http://schemas.microsoft.com/office/powerpoint/2010/main" val="21302462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Our team chose the Agile(scrum) of SDLC</a:t>
            </a:r>
            <a:endParaRPr lang="ru-RU" dirty="0"/>
          </a:p>
        </p:txBody>
      </p:sp>
      <p:sp>
        <p:nvSpPr>
          <p:cNvPr id="3" name="Объект 2"/>
          <p:cNvSpPr>
            <a:spLocks noGrp="1"/>
          </p:cNvSpPr>
          <p:nvPr>
            <p:ph idx="1"/>
          </p:nvPr>
        </p:nvSpPr>
        <p:spPr/>
        <p:txBody>
          <a:bodyPr>
            <a:normAutofit/>
          </a:bodyPr>
          <a:lstStyle/>
          <a:p>
            <a:r>
              <a:rPr lang="en-US" dirty="0"/>
              <a:t>This is a project management methodology that is based on time management principles. Its main feature is the involvement of all participants in the process, and each participant has a specific role. The bottom line is that not only the team is working on solving the problem, but all those who are interested in solving the problem, not only set it and relaxed, but constantly “work” with the team, and this work does not mean only constant monitoring.</a:t>
            </a:r>
            <a:endParaRPr lang="ru-RU" dirty="0"/>
          </a:p>
        </p:txBody>
      </p:sp>
    </p:spTree>
    <p:extLst>
      <p:ext uri="{BB962C8B-B14F-4D97-AF65-F5344CB8AC3E}">
        <p14:creationId xmlns:p14="http://schemas.microsoft.com/office/powerpoint/2010/main" val="6539830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Кутюр">
  <a:themeElements>
    <a:clrScheme name="Кутюр">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Смокинг">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Кутюр">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169</TotalTime>
  <Words>301</Words>
  <Application>Microsoft Office PowerPoint</Application>
  <PresentationFormat>Экран (4:3)</PresentationFormat>
  <Paragraphs>15</Paragraphs>
  <Slides>4</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4</vt:i4>
      </vt:variant>
    </vt:vector>
  </HeadingPairs>
  <TitlesOfParts>
    <vt:vector size="5" baseType="lpstr">
      <vt:lpstr>Кутюр</vt:lpstr>
      <vt:lpstr>Quiz 1 (deadline: 4th Feb. midnight)</vt:lpstr>
      <vt:lpstr>Презентация PowerPoint</vt:lpstr>
      <vt:lpstr>Презентация PowerPoint</vt:lpstr>
      <vt:lpstr>Our team chose the Agile(scrum) of SDLC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User</dc:creator>
  <cp:lastModifiedBy>User</cp:lastModifiedBy>
  <cp:revision>11</cp:revision>
  <dcterms:created xsi:type="dcterms:W3CDTF">2019-02-03T17:37:54Z</dcterms:created>
  <dcterms:modified xsi:type="dcterms:W3CDTF">2019-02-03T20:38:03Z</dcterms:modified>
</cp:coreProperties>
</file>