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326" r:id="rId4"/>
    <p:sldId id="308" r:id="rId5"/>
    <p:sldId id="328" r:id="rId6"/>
    <p:sldId id="327" r:id="rId7"/>
    <p:sldId id="329" r:id="rId8"/>
    <p:sldId id="330" r:id="rId9"/>
    <p:sldId id="331" r:id="rId10"/>
    <p:sldId id="332" r:id="rId11"/>
    <p:sldId id="325" r:id="rId12"/>
    <p:sldId id="321" r:id="rId13"/>
    <p:sldId id="32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6C"/>
    <a:srgbClr val="23456C"/>
    <a:srgbClr val="EFCC47"/>
    <a:srgbClr val="C1D8B4"/>
    <a:srgbClr val="244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172DA-EF39-49AC-95B1-564E32AB774A}" v="43" dt="2021-10-14T06:43:27.7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jon Ismoiljonov" userId="S::ni33@duke.edu::0a4f9c4f-c61e-4e42-b46b-4008c9859d61" providerId="AD" clId="Web-{084F8F2C-E794-49FC-9E4B-F3F5698C800A}"/>
    <pc:docChg chg="modSld">
      <pc:chgData name="Nazirjon Ismoiljonov" userId="S::ni33@duke.edu::0a4f9c4f-c61e-4e42-b46b-4008c9859d61" providerId="AD" clId="Web-{084F8F2C-E794-49FC-9E4B-F3F5698C800A}" dt="2021-10-12T07:39:59.507" v="3" actId="20577"/>
      <pc:docMkLst>
        <pc:docMk/>
      </pc:docMkLst>
      <pc:sldChg chg="modSp">
        <pc:chgData name="Nazirjon Ismoiljonov" userId="S::ni33@duke.edu::0a4f9c4f-c61e-4e42-b46b-4008c9859d61" providerId="AD" clId="Web-{084F8F2C-E794-49FC-9E4B-F3F5698C800A}" dt="2021-10-12T07:39:59.507" v="3" actId="20577"/>
        <pc:sldMkLst>
          <pc:docMk/>
          <pc:sldMk cId="573915009" sldId="326"/>
        </pc:sldMkLst>
        <pc:spChg chg="mod">
          <ac:chgData name="Nazirjon Ismoiljonov" userId="S::ni33@duke.edu::0a4f9c4f-c61e-4e42-b46b-4008c9859d61" providerId="AD" clId="Web-{084F8F2C-E794-49FC-9E4B-F3F5698C800A}" dt="2021-10-12T07:39:59.507" v="3" actId="20577"/>
          <ac:spMkLst>
            <pc:docMk/>
            <pc:sldMk cId="573915009" sldId="326"/>
            <ac:spMk id="12" creationId="{4ABB36C4-C244-4B36-A6D7-A1A4D7108EE6}"/>
          </ac:spMkLst>
        </pc:spChg>
      </pc:sldChg>
    </pc:docChg>
  </pc:docChgLst>
  <pc:docChgLst>
    <pc:chgData name="Parviz Subkhankulov" userId="770ba1bd-f955-45d4-b7d5-0d06386e8f2a" providerId="ADAL" clId="{FE8172DA-EF39-49AC-95B1-564E32AB774A}"/>
    <pc:docChg chg="undo custSel addSld delSld modSld sldOrd">
      <pc:chgData name="Parviz Subkhankulov" userId="770ba1bd-f955-45d4-b7d5-0d06386e8f2a" providerId="ADAL" clId="{FE8172DA-EF39-49AC-95B1-564E32AB774A}" dt="2021-10-14T06:43:56.464" v="2300" actId="14100"/>
      <pc:docMkLst>
        <pc:docMk/>
      </pc:docMkLst>
      <pc:sldChg chg="modSp mod">
        <pc:chgData name="Parviz Subkhankulov" userId="770ba1bd-f955-45d4-b7d5-0d06386e8f2a" providerId="ADAL" clId="{FE8172DA-EF39-49AC-95B1-564E32AB774A}" dt="2021-10-14T06:07:43.341" v="2246" actId="20577"/>
        <pc:sldMkLst>
          <pc:docMk/>
          <pc:sldMk cId="0" sldId="256"/>
        </pc:sldMkLst>
        <pc:spChg chg="mod">
          <ac:chgData name="Parviz Subkhankulov" userId="770ba1bd-f955-45d4-b7d5-0d06386e8f2a" providerId="ADAL" clId="{FE8172DA-EF39-49AC-95B1-564E32AB774A}" dt="2021-10-14T06:07:43.341" v="2246" actId="20577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Parviz Subkhankulov" userId="770ba1bd-f955-45d4-b7d5-0d06386e8f2a" providerId="ADAL" clId="{FE8172DA-EF39-49AC-95B1-564E32AB774A}" dt="2021-10-13T05:47:14.023" v="1448" actId="20577"/>
        <pc:sldMkLst>
          <pc:docMk/>
          <pc:sldMk cId="0" sldId="259"/>
        </pc:sldMkLst>
        <pc:spChg chg="mod">
          <ac:chgData name="Parviz Subkhankulov" userId="770ba1bd-f955-45d4-b7d5-0d06386e8f2a" providerId="ADAL" clId="{FE8172DA-EF39-49AC-95B1-564E32AB774A}" dt="2021-10-13T05:47:14.023" v="1448" actId="20577"/>
          <ac:spMkLst>
            <pc:docMk/>
            <pc:sldMk cId="0" sldId="259"/>
            <ac:spMk id="9" creationId="{43C0F468-245A-462E-8393-BF1C7642F919}"/>
          </ac:spMkLst>
        </pc:spChg>
      </pc:sldChg>
      <pc:sldChg chg="modSp mod">
        <pc:chgData name="Parviz Subkhankulov" userId="770ba1bd-f955-45d4-b7d5-0d06386e8f2a" providerId="ADAL" clId="{FE8172DA-EF39-49AC-95B1-564E32AB774A}" dt="2021-10-13T11:29:53.130" v="1723" actId="20577"/>
        <pc:sldMkLst>
          <pc:docMk/>
          <pc:sldMk cId="247522482" sldId="308"/>
        </pc:sldMkLst>
        <pc:spChg chg="mod">
          <ac:chgData name="Parviz Subkhankulov" userId="770ba1bd-f955-45d4-b7d5-0d06386e8f2a" providerId="ADAL" clId="{FE8172DA-EF39-49AC-95B1-564E32AB774A}" dt="2021-10-13T11:29:53.130" v="1723" actId="20577"/>
          <ac:spMkLst>
            <pc:docMk/>
            <pc:sldMk cId="247522482" sldId="308"/>
            <ac:spMk id="8" creationId="{71DEDBB3-7DA8-4BDB-8592-462F4C5D8BB0}"/>
          </ac:spMkLst>
        </pc:spChg>
      </pc:sldChg>
      <pc:sldChg chg="modSp mod">
        <pc:chgData name="Parviz Subkhankulov" userId="770ba1bd-f955-45d4-b7d5-0d06386e8f2a" providerId="ADAL" clId="{FE8172DA-EF39-49AC-95B1-564E32AB774A}" dt="2021-10-13T11:29:10.392" v="1712" actId="20577"/>
        <pc:sldMkLst>
          <pc:docMk/>
          <pc:sldMk cId="3831309475" sldId="321"/>
        </pc:sldMkLst>
        <pc:spChg chg="mod">
          <ac:chgData name="Parviz Subkhankulov" userId="770ba1bd-f955-45d4-b7d5-0d06386e8f2a" providerId="ADAL" clId="{FE8172DA-EF39-49AC-95B1-564E32AB774A}" dt="2021-10-13T11:29:10.392" v="1712" actId="20577"/>
          <ac:spMkLst>
            <pc:docMk/>
            <pc:sldMk cId="3831309475" sldId="321"/>
            <ac:spMk id="11" creationId="{8005AB7D-77F4-4D28-854F-707C2E7DC4B8}"/>
          </ac:spMkLst>
        </pc:spChg>
      </pc:sldChg>
      <pc:sldChg chg="addSp delSp modSp mod">
        <pc:chgData name="Parviz Subkhankulov" userId="770ba1bd-f955-45d4-b7d5-0d06386e8f2a" providerId="ADAL" clId="{FE8172DA-EF39-49AC-95B1-564E32AB774A}" dt="2021-10-13T11:27:25.659" v="1633" actId="20577"/>
        <pc:sldMkLst>
          <pc:docMk/>
          <pc:sldMk cId="3132086860" sldId="325"/>
        </pc:sldMkLst>
        <pc:spChg chg="add del mod">
          <ac:chgData name="Parviz Subkhankulov" userId="770ba1bd-f955-45d4-b7d5-0d06386e8f2a" providerId="ADAL" clId="{FE8172DA-EF39-49AC-95B1-564E32AB774A}" dt="2021-10-13T11:22:43.538" v="1470" actId="478"/>
          <ac:spMkLst>
            <pc:docMk/>
            <pc:sldMk cId="3132086860" sldId="325"/>
            <ac:spMk id="27" creationId="{EB68BEF4-0236-4196-8EF2-1A34D5EB0E89}"/>
          </ac:spMkLst>
        </pc:spChg>
        <pc:spChg chg="add mod">
          <ac:chgData name="Parviz Subkhankulov" userId="770ba1bd-f955-45d4-b7d5-0d06386e8f2a" providerId="ADAL" clId="{FE8172DA-EF39-49AC-95B1-564E32AB774A}" dt="2021-10-13T11:23:57.683" v="1498" actId="1076"/>
          <ac:spMkLst>
            <pc:docMk/>
            <pc:sldMk cId="3132086860" sldId="325"/>
            <ac:spMk id="29" creationId="{3CD504DE-1C2F-414F-9D33-94426155F663}"/>
          </ac:spMkLst>
        </pc:spChg>
        <pc:spChg chg="add mod">
          <ac:chgData name="Parviz Subkhankulov" userId="770ba1bd-f955-45d4-b7d5-0d06386e8f2a" providerId="ADAL" clId="{FE8172DA-EF39-49AC-95B1-564E32AB774A}" dt="2021-10-13T11:24:37.658" v="1517" actId="20577"/>
          <ac:spMkLst>
            <pc:docMk/>
            <pc:sldMk cId="3132086860" sldId="325"/>
            <ac:spMk id="30" creationId="{203B5855-B12A-4C83-8EBB-7A6AAF18F905}"/>
          </ac:spMkLst>
        </pc:spChg>
        <pc:spChg chg="add mod">
          <ac:chgData name="Parviz Subkhankulov" userId="770ba1bd-f955-45d4-b7d5-0d06386e8f2a" providerId="ADAL" clId="{FE8172DA-EF39-49AC-95B1-564E32AB774A}" dt="2021-10-13T11:24:17.546" v="1502" actId="1076"/>
          <ac:spMkLst>
            <pc:docMk/>
            <pc:sldMk cId="3132086860" sldId="325"/>
            <ac:spMk id="32" creationId="{EA0C8CE7-E753-41F4-99AB-4A581E1420BE}"/>
          </ac:spMkLst>
        </pc:spChg>
        <pc:spChg chg="add mod">
          <ac:chgData name="Parviz Subkhankulov" userId="770ba1bd-f955-45d4-b7d5-0d06386e8f2a" providerId="ADAL" clId="{FE8172DA-EF39-49AC-95B1-564E32AB774A}" dt="2021-10-13T11:27:25.659" v="1633" actId="20577"/>
          <ac:spMkLst>
            <pc:docMk/>
            <pc:sldMk cId="3132086860" sldId="325"/>
            <ac:spMk id="33" creationId="{E2602D8D-CB0C-4D41-AC05-4569811819E6}"/>
          </ac:spMkLst>
        </pc:spChg>
        <pc:spChg chg="add mod">
          <ac:chgData name="Parviz Subkhankulov" userId="770ba1bd-f955-45d4-b7d5-0d06386e8f2a" providerId="ADAL" clId="{FE8172DA-EF39-49AC-95B1-564E32AB774A}" dt="2021-10-13T11:26:57.314" v="1629" actId="1076"/>
          <ac:spMkLst>
            <pc:docMk/>
            <pc:sldMk cId="3132086860" sldId="325"/>
            <ac:spMk id="34" creationId="{B613D23E-321A-4FE6-A697-BFDFEB1EB6AF}"/>
          </ac:spMkLst>
        </pc:spChg>
        <pc:spChg chg="mod">
          <ac:chgData name="Parviz Subkhankulov" userId="770ba1bd-f955-45d4-b7d5-0d06386e8f2a" providerId="ADAL" clId="{FE8172DA-EF39-49AC-95B1-564E32AB774A}" dt="2021-10-13T11:23:11.251" v="1492" actId="1076"/>
          <ac:spMkLst>
            <pc:docMk/>
            <pc:sldMk cId="3132086860" sldId="325"/>
            <ac:spMk id="92" creationId="{C1622E9A-748B-4E44-B032-AE3D458EA396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93" creationId="{63B39614-7289-4FA0-9C50-46D3483452E4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96" creationId="{D6D684CD-367B-43F1-920A-9BD7911715D2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97" creationId="{F7BCE455-AE4C-4E3A-8F03-C01D1342EDF7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98" creationId="{0331CC7C-4164-4E8D-9304-4B6FD27168BC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99" creationId="{CE536472-EA27-4AAE-AC03-5FEB6A943A80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101" creationId="{8B4042E1-BA34-4F4E-B3F5-DD75AD423409}"/>
          </ac:spMkLst>
        </pc:spChg>
        <pc:spChg chg="mod">
          <ac:chgData name="Parviz Subkhankulov" userId="770ba1bd-f955-45d4-b7d5-0d06386e8f2a" providerId="ADAL" clId="{FE8172DA-EF39-49AC-95B1-564E32AB774A}" dt="2021-10-13T11:23:38.507" v="1496" actId="1076"/>
          <ac:spMkLst>
            <pc:docMk/>
            <pc:sldMk cId="3132086860" sldId="325"/>
            <ac:spMk id="102" creationId="{4107FA3E-D32F-41D6-9294-6014D83BBD38}"/>
          </ac:spMkLst>
        </pc:spChg>
        <pc:spChg chg="mod">
          <ac:chgData name="Parviz Subkhankulov" userId="770ba1bd-f955-45d4-b7d5-0d06386e8f2a" providerId="ADAL" clId="{FE8172DA-EF39-49AC-95B1-564E32AB774A}" dt="2021-10-13T11:25:30.297" v="1538" actId="20577"/>
          <ac:spMkLst>
            <pc:docMk/>
            <pc:sldMk cId="3132086860" sldId="325"/>
            <ac:spMk id="103" creationId="{85162BB0-3586-48C3-B4A5-B79ACC1AA349}"/>
          </ac:spMkLst>
        </pc:spChg>
        <pc:spChg chg="mod">
          <ac:chgData name="Parviz Subkhankulov" userId="770ba1bd-f955-45d4-b7d5-0d06386e8f2a" providerId="ADAL" clId="{FE8172DA-EF39-49AC-95B1-564E32AB774A}" dt="2021-10-13T11:27:11.982" v="1630" actId="1076"/>
          <ac:spMkLst>
            <pc:docMk/>
            <pc:sldMk cId="3132086860" sldId="325"/>
            <ac:spMk id="104" creationId="{F6DC6574-5E8E-40A8-8DCF-6131F4DE10FB}"/>
          </ac:spMkLst>
        </pc:spChg>
        <pc:spChg chg="del mod">
          <ac:chgData name="Parviz Subkhankulov" userId="770ba1bd-f955-45d4-b7d5-0d06386e8f2a" providerId="ADAL" clId="{FE8172DA-EF39-49AC-95B1-564E32AB774A}" dt="2021-10-12T10:18:35.075" v="796" actId="478"/>
          <ac:spMkLst>
            <pc:docMk/>
            <pc:sldMk cId="3132086860" sldId="325"/>
            <ac:spMk id="105" creationId="{E4FAF37F-F698-40B6-B982-1BCE56258063}"/>
          </ac:spMkLst>
        </pc:spChg>
        <pc:grpChg chg="mod">
          <ac:chgData name="Parviz Subkhankulov" userId="770ba1bd-f955-45d4-b7d5-0d06386e8f2a" providerId="ADAL" clId="{FE8172DA-EF39-49AC-95B1-564E32AB774A}" dt="2021-10-13T11:23:38.507" v="1496" actId="1076"/>
          <ac:grpSpMkLst>
            <pc:docMk/>
            <pc:sldMk cId="3132086860" sldId="325"/>
            <ac:grpSpMk id="81" creationId="{F5B11C20-29AA-42D6-9CAB-D3F9F49D2D1B}"/>
          </ac:grpSpMkLst>
        </pc:grpChg>
        <pc:cxnChg chg="add mod">
          <ac:chgData name="Parviz Subkhankulov" userId="770ba1bd-f955-45d4-b7d5-0d06386e8f2a" providerId="ADAL" clId="{FE8172DA-EF39-49AC-95B1-564E32AB774A}" dt="2021-10-13T11:23:57.683" v="1498" actId="1076"/>
          <ac:cxnSpMkLst>
            <pc:docMk/>
            <pc:sldMk cId="3132086860" sldId="325"/>
            <ac:cxnSpMk id="28" creationId="{37E8C655-5C84-4089-B13E-92EFA4878AA1}"/>
          </ac:cxnSpMkLst>
        </pc:cxnChg>
        <pc:cxnChg chg="add mod">
          <ac:chgData name="Parviz Subkhankulov" userId="770ba1bd-f955-45d4-b7d5-0d06386e8f2a" providerId="ADAL" clId="{FE8172DA-EF39-49AC-95B1-564E32AB774A}" dt="2021-10-13T11:24:17.546" v="1502" actId="1076"/>
          <ac:cxnSpMkLst>
            <pc:docMk/>
            <pc:sldMk cId="3132086860" sldId="325"/>
            <ac:cxnSpMk id="31" creationId="{1FAE0151-B0EE-4BA3-8FB7-521C82F232CE}"/>
          </ac:cxnSpMkLst>
        </pc:cxnChg>
      </pc:sldChg>
      <pc:sldChg chg="modSp mod">
        <pc:chgData name="Parviz Subkhankulov" userId="770ba1bd-f955-45d4-b7d5-0d06386e8f2a" providerId="ADAL" clId="{FE8172DA-EF39-49AC-95B1-564E32AB774A}" dt="2021-10-14T02:44:08.349" v="1936" actId="20577"/>
        <pc:sldMkLst>
          <pc:docMk/>
          <pc:sldMk cId="573915009" sldId="326"/>
        </pc:sldMkLst>
        <pc:spChg chg="mod">
          <ac:chgData name="Parviz Subkhankulov" userId="770ba1bd-f955-45d4-b7d5-0d06386e8f2a" providerId="ADAL" clId="{FE8172DA-EF39-49AC-95B1-564E32AB774A}" dt="2021-10-14T02:44:08.349" v="1936" actId="20577"/>
          <ac:spMkLst>
            <pc:docMk/>
            <pc:sldMk cId="573915009" sldId="326"/>
            <ac:spMk id="12" creationId="{4ABB36C4-C244-4B36-A6D7-A1A4D7108EE6}"/>
          </ac:spMkLst>
        </pc:spChg>
      </pc:sldChg>
      <pc:sldChg chg="addSp delSp modSp add mod">
        <pc:chgData name="Parviz Subkhankulov" userId="770ba1bd-f955-45d4-b7d5-0d06386e8f2a" providerId="ADAL" clId="{FE8172DA-EF39-49AC-95B1-564E32AB774A}" dt="2021-10-14T02:55:38.883" v="2068" actId="478"/>
        <pc:sldMkLst>
          <pc:docMk/>
          <pc:sldMk cId="765508200" sldId="327"/>
        </pc:sldMkLst>
        <pc:spChg chg="mod">
          <ac:chgData name="Parviz Subkhankulov" userId="770ba1bd-f955-45d4-b7d5-0d06386e8f2a" providerId="ADAL" clId="{FE8172DA-EF39-49AC-95B1-564E32AB774A}" dt="2021-10-14T02:53:50.213" v="2064"/>
          <ac:spMkLst>
            <pc:docMk/>
            <pc:sldMk cId="765508200" sldId="327"/>
            <ac:spMk id="8" creationId="{71DEDBB3-7DA8-4BDB-8592-462F4C5D8BB0}"/>
          </ac:spMkLst>
        </pc:spChg>
        <pc:spChg chg="mod">
          <ac:chgData name="Parviz Subkhankulov" userId="770ba1bd-f955-45d4-b7d5-0d06386e8f2a" providerId="ADAL" clId="{FE8172DA-EF39-49AC-95B1-564E32AB774A}" dt="2021-10-13T11:31:34.188" v="1730" actId="20577"/>
          <ac:spMkLst>
            <pc:docMk/>
            <pc:sldMk cId="765508200" sldId="327"/>
            <ac:spMk id="129" creationId="{00000000-0000-0000-0000-000000000000}"/>
          </ac:spMkLst>
        </pc:spChg>
        <pc:spChg chg="mod">
          <ac:chgData name="Parviz Subkhankulov" userId="770ba1bd-f955-45d4-b7d5-0d06386e8f2a" providerId="ADAL" clId="{FE8172DA-EF39-49AC-95B1-564E32AB774A}" dt="2021-10-13T11:50:45.151" v="1765" actId="20577"/>
          <ac:spMkLst>
            <pc:docMk/>
            <pc:sldMk cId="765508200" sldId="327"/>
            <ac:spMk id="130" creationId="{00000000-0000-0000-0000-000000000000}"/>
          </ac:spMkLst>
        </pc:spChg>
        <pc:picChg chg="add del mod">
          <ac:chgData name="Parviz Subkhankulov" userId="770ba1bd-f955-45d4-b7d5-0d06386e8f2a" providerId="ADAL" clId="{FE8172DA-EF39-49AC-95B1-564E32AB774A}" dt="2021-10-14T02:50:56.553" v="2007" actId="478"/>
          <ac:picMkLst>
            <pc:docMk/>
            <pc:sldMk cId="765508200" sldId="327"/>
            <ac:picMk id="3" creationId="{60F6D84F-4713-4D2A-994F-A3F04B7A2EE0}"/>
          </ac:picMkLst>
        </pc:picChg>
        <pc:picChg chg="add mod">
          <ac:chgData name="Parviz Subkhankulov" userId="770ba1bd-f955-45d4-b7d5-0d06386e8f2a" providerId="ADAL" clId="{FE8172DA-EF39-49AC-95B1-564E32AB774A}" dt="2021-10-14T02:55:19.177" v="2066" actId="1076"/>
          <ac:picMkLst>
            <pc:docMk/>
            <pc:sldMk cId="765508200" sldId="327"/>
            <ac:picMk id="5" creationId="{2EB103BB-E330-460A-B820-2B470816D395}"/>
          </ac:picMkLst>
        </pc:picChg>
        <pc:picChg chg="add del mod">
          <ac:chgData name="Parviz Subkhankulov" userId="770ba1bd-f955-45d4-b7d5-0d06386e8f2a" providerId="ADAL" clId="{FE8172DA-EF39-49AC-95B1-564E32AB774A}" dt="2021-10-14T02:55:38.883" v="2068" actId="478"/>
          <ac:picMkLst>
            <pc:docMk/>
            <pc:sldMk cId="765508200" sldId="327"/>
            <ac:picMk id="7" creationId="{247FA241-B33B-48C2-9E45-3690B2C16D09}"/>
          </ac:picMkLst>
        </pc:picChg>
      </pc:sldChg>
      <pc:sldChg chg="modSp add del mod">
        <pc:chgData name="Parviz Subkhankulov" userId="770ba1bd-f955-45d4-b7d5-0d06386e8f2a" providerId="ADAL" clId="{FE8172DA-EF39-49AC-95B1-564E32AB774A}" dt="2021-10-12T07:16:31.890" v="359" actId="2696"/>
        <pc:sldMkLst>
          <pc:docMk/>
          <pc:sldMk cId="869701977" sldId="327"/>
        </pc:sldMkLst>
        <pc:spChg chg="mod">
          <ac:chgData name="Parviz Subkhankulov" userId="770ba1bd-f955-45d4-b7d5-0d06386e8f2a" providerId="ADAL" clId="{FE8172DA-EF39-49AC-95B1-564E32AB774A}" dt="2021-10-12T07:16:18.013" v="356" actId="20577"/>
          <ac:spMkLst>
            <pc:docMk/>
            <pc:sldMk cId="869701977" sldId="327"/>
            <ac:spMk id="8" creationId="{71DEDBB3-7DA8-4BDB-8592-462F4C5D8BB0}"/>
          </ac:spMkLst>
        </pc:spChg>
      </pc:sldChg>
      <pc:sldChg chg="add del">
        <pc:chgData name="Parviz Subkhankulov" userId="770ba1bd-f955-45d4-b7d5-0d06386e8f2a" providerId="ADAL" clId="{FE8172DA-EF39-49AC-95B1-564E32AB774A}" dt="2021-10-13T05:29:31.062" v="987" actId="2696"/>
        <pc:sldMkLst>
          <pc:docMk/>
          <pc:sldMk cId="1932370343" sldId="327"/>
        </pc:sldMkLst>
      </pc:sldChg>
      <pc:sldChg chg="add del">
        <pc:chgData name="Parviz Subkhankulov" userId="770ba1bd-f955-45d4-b7d5-0d06386e8f2a" providerId="ADAL" clId="{FE8172DA-EF39-49AC-95B1-564E32AB774A}" dt="2021-10-12T07:16:29.785" v="358" actId="2696"/>
        <pc:sldMkLst>
          <pc:docMk/>
          <pc:sldMk cId="3860891256" sldId="328"/>
        </pc:sldMkLst>
      </pc:sldChg>
      <pc:sldChg chg="addSp delSp modSp add mod ord">
        <pc:chgData name="Parviz Subkhankulov" userId="770ba1bd-f955-45d4-b7d5-0d06386e8f2a" providerId="ADAL" clId="{FE8172DA-EF39-49AC-95B1-564E32AB774A}" dt="2021-10-14T02:50:52.286" v="2006"/>
        <pc:sldMkLst>
          <pc:docMk/>
          <pc:sldMk cId="3863107571" sldId="328"/>
        </pc:sldMkLst>
        <pc:spChg chg="mod">
          <ac:chgData name="Parviz Subkhankulov" userId="770ba1bd-f955-45d4-b7d5-0d06386e8f2a" providerId="ADAL" clId="{FE8172DA-EF39-49AC-95B1-564E32AB774A}" dt="2021-10-14T02:50:33.268" v="2004" actId="20577"/>
          <ac:spMkLst>
            <pc:docMk/>
            <pc:sldMk cId="3863107571" sldId="328"/>
            <ac:spMk id="8" creationId="{71DEDBB3-7DA8-4BDB-8592-462F4C5D8BB0}"/>
          </ac:spMkLst>
        </pc:spChg>
        <pc:picChg chg="mod">
          <ac:chgData name="Parviz Subkhankulov" userId="770ba1bd-f955-45d4-b7d5-0d06386e8f2a" providerId="ADAL" clId="{FE8172DA-EF39-49AC-95B1-564E32AB774A}" dt="2021-10-14T02:50:04.513" v="1996" actId="1076"/>
          <ac:picMkLst>
            <pc:docMk/>
            <pc:sldMk cId="3863107571" sldId="328"/>
            <ac:picMk id="3" creationId="{60F6D84F-4713-4D2A-994F-A3F04B7A2EE0}"/>
          </ac:picMkLst>
        </pc:picChg>
        <pc:picChg chg="add mod">
          <ac:chgData name="Parviz Subkhankulov" userId="770ba1bd-f955-45d4-b7d5-0d06386e8f2a" providerId="ADAL" clId="{FE8172DA-EF39-49AC-95B1-564E32AB774A}" dt="2021-10-14T02:50:02.841" v="1995" actId="1076"/>
          <ac:picMkLst>
            <pc:docMk/>
            <pc:sldMk cId="3863107571" sldId="328"/>
            <ac:picMk id="4" creationId="{314A1DC9-AB66-4362-8A8D-6D078BED9808}"/>
          </ac:picMkLst>
        </pc:picChg>
        <pc:picChg chg="del mod">
          <ac:chgData name="Parviz Subkhankulov" userId="770ba1bd-f955-45d4-b7d5-0d06386e8f2a" providerId="ADAL" clId="{FE8172DA-EF39-49AC-95B1-564E32AB774A}" dt="2021-10-14T02:49:04.975" v="1982" actId="478"/>
          <ac:picMkLst>
            <pc:docMk/>
            <pc:sldMk cId="3863107571" sldId="328"/>
            <ac:picMk id="5" creationId="{2EB103BB-E330-460A-B820-2B470816D395}"/>
          </ac:picMkLst>
        </pc:picChg>
        <pc:picChg chg="del">
          <ac:chgData name="Parviz Subkhankulov" userId="770ba1bd-f955-45d4-b7d5-0d06386e8f2a" providerId="ADAL" clId="{FE8172DA-EF39-49AC-95B1-564E32AB774A}" dt="2021-10-14T02:49:05.456" v="1983" actId="478"/>
          <ac:picMkLst>
            <pc:docMk/>
            <pc:sldMk cId="3863107571" sldId="328"/>
            <ac:picMk id="7" creationId="{247FA241-B33B-48C2-9E45-3690B2C16D09}"/>
          </ac:picMkLst>
        </pc:picChg>
      </pc:sldChg>
      <pc:sldChg chg="delSp modSp add mod">
        <pc:chgData name="Parviz Subkhankulov" userId="770ba1bd-f955-45d4-b7d5-0d06386e8f2a" providerId="ADAL" clId="{FE8172DA-EF39-49AC-95B1-564E32AB774A}" dt="2021-10-14T03:03:52.160" v="2131" actId="15"/>
        <pc:sldMkLst>
          <pc:docMk/>
          <pc:sldMk cId="3274740195" sldId="329"/>
        </pc:sldMkLst>
        <pc:spChg chg="mod">
          <ac:chgData name="Parviz Subkhankulov" userId="770ba1bd-f955-45d4-b7d5-0d06386e8f2a" providerId="ADAL" clId="{FE8172DA-EF39-49AC-95B1-564E32AB774A}" dt="2021-10-14T03:03:52.160" v="2131" actId="15"/>
          <ac:spMkLst>
            <pc:docMk/>
            <pc:sldMk cId="3274740195" sldId="329"/>
            <ac:spMk id="8" creationId="{71DEDBB3-7DA8-4BDB-8592-462F4C5D8BB0}"/>
          </ac:spMkLst>
        </pc:spChg>
        <pc:spChg chg="mod">
          <ac:chgData name="Parviz Subkhankulov" userId="770ba1bd-f955-45d4-b7d5-0d06386e8f2a" providerId="ADAL" clId="{FE8172DA-EF39-49AC-95B1-564E32AB774A}" dt="2021-10-14T03:00:24.628" v="2091" actId="14100"/>
          <ac:spMkLst>
            <pc:docMk/>
            <pc:sldMk cId="3274740195" sldId="329"/>
            <ac:spMk id="130" creationId="{00000000-0000-0000-0000-000000000000}"/>
          </ac:spMkLst>
        </pc:spChg>
        <pc:picChg chg="del">
          <ac:chgData name="Parviz Subkhankulov" userId="770ba1bd-f955-45d4-b7d5-0d06386e8f2a" providerId="ADAL" clId="{FE8172DA-EF39-49AC-95B1-564E32AB774A}" dt="2021-10-14T02:55:41.746" v="2069" actId="478"/>
          <ac:picMkLst>
            <pc:docMk/>
            <pc:sldMk cId="3274740195" sldId="329"/>
            <ac:picMk id="5" creationId="{2EB103BB-E330-460A-B820-2B470816D395}"/>
          </ac:picMkLst>
        </pc:picChg>
        <pc:picChg chg="mod">
          <ac:chgData name="Parviz Subkhankulov" userId="770ba1bd-f955-45d4-b7d5-0d06386e8f2a" providerId="ADAL" clId="{FE8172DA-EF39-49AC-95B1-564E32AB774A}" dt="2021-10-14T03:01:42.188" v="2127" actId="1076"/>
          <ac:picMkLst>
            <pc:docMk/>
            <pc:sldMk cId="3274740195" sldId="329"/>
            <ac:picMk id="7" creationId="{247FA241-B33B-48C2-9E45-3690B2C16D09}"/>
          </ac:picMkLst>
        </pc:picChg>
      </pc:sldChg>
      <pc:sldChg chg="addSp delSp modSp add mod">
        <pc:chgData name="Parviz Subkhankulov" userId="770ba1bd-f955-45d4-b7d5-0d06386e8f2a" providerId="ADAL" clId="{FE8172DA-EF39-49AC-95B1-564E32AB774A}" dt="2021-10-14T06:01:50.665" v="2178" actId="20577"/>
        <pc:sldMkLst>
          <pc:docMk/>
          <pc:sldMk cId="1527889691" sldId="330"/>
        </pc:sldMkLst>
        <pc:spChg chg="add del mod">
          <ac:chgData name="Parviz Subkhankulov" userId="770ba1bd-f955-45d4-b7d5-0d06386e8f2a" providerId="ADAL" clId="{FE8172DA-EF39-49AC-95B1-564E32AB774A}" dt="2021-10-14T05:58:01.802" v="2142"/>
          <ac:spMkLst>
            <pc:docMk/>
            <pc:sldMk cId="1527889691" sldId="330"/>
            <ac:spMk id="2" creationId="{7BA81717-516D-4326-8B82-0A0417D74315}"/>
          </ac:spMkLst>
        </pc:spChg>
        <pc:spChg chg="add del">
          <ac:chgData name="Parviz Subkhankulov" userId="770ba1bd-f955-45d4-b7d5-0d06386e8f2a" providerId="ADAL" clId="{FE8172DA-EF39-49AC-95B1-564E32AB774A}" dt="2021-10-14T05:58:09.432" v="2144"/>
          <ac:spMkLst>
            <pc:docMk/>
            <pc:sldMk cId="1527889691" sldId="330"/>
            <ac:spMk id="3" creationId="{9C3CE87E-67AD-4251-A5C8-0307272E024A}"/>
          </ac:spMkLst>
        </pc:spChg>
        <pc:spChg chg="add del mod">
          <ac:chgData name="Parviz Subkhankulov" userId="770ba1bd-f955-45d4-b7d5-0d06386e8f2a" providerId="ADAL" clId="{FE8172DA-EF39-49AC-95B1-564E32AB774A}" dt="2021-10-14T05:58:36.729" v="2150"/>
          <ac:spMkLst>
            <pc:docMk/>
            <pc:sldMk cId="1527889691" sldId="330"/>
            <ac:spMk id="4" creationId="{D40D9870-5F1D-4889-8113-ED7676DB3EF7}"/>
          </ac:spMkLst>
        </pc:spChg>
        <pc:spChg chg="add del">
          <ac:chgData name="Parviz Subkhankulov" userId="770ba1bd-f955-45d4-b7d5-0d06386e8f2a" providerId="ADAL" clId="{FE8172DA-EF39-49AC-95B1-564E32AB774A}" dt="2021-10-14T06:00:16.446" v="2152"/>
          <ac:spMkLst>
            <pc:docMk/>
            <pc:sldMk cId="1527889691" sldId="330"/>
            <ac:spMk id="5" creationId="{0DB07D6D-17A1-4493-9F0C-120753E8E984}"/>
          </ac:spMkLst>
        </pc:spChg>
        <pc:spChg chg="mod">
          <ac:chgData name="Parviz Subkhankulov" userId="770ba1bd-f955-45d4-b7d5-0d06386e8f2a" providerId="ADAL" clId="{FE8172DA-EF39-49AC-95B1-564E32AB774A}" dt="2021-10-14T05:57:50.736" v="2134" actId="6549"/>
          <ac:spMkLst>
            <pc:docMk/>
            <pc:sldMk cId="1527889691" sldId="330"/>
            <ac:spMk id="8" creationId="{71DEDBB3-7DA8-4BDB-8592-462F4C5D8BB0}"/>
          </ac:spMkLst>
        </pc:spChg>
        <pc:spChg chg="mod">
          <ac:chgData name="Parviz Subkhankulov" userId="770ba1bd-f955-45d4-b7d5-0d06386e8f2a" providerId="ADAL" clId="{FE8172DA-EF39-49AC-95B1-564E32AB774A}" dt="2021-10-14T06:01:50.665" v="2178" actId="20577"/>
          <ac:spMkLst>
            <pc:docMk/>
            <pc:sldMk cId="1527889691" sldId="330"/>
            <ac:spMk id="129" creationId="{00000000-0000-0000-0000-000000000000}"/>
          </ac:spMkLst>
        </pc:spChg>
        <pc:spChg chg="mod">
          <ac:chgData name="Parviz Subkhankulov" userId="770ba1bd-f955-45d4-b7d5-0d06386e8f2a" providerId="ADAL" clId="{FE8172DA-EF39-49AC-95B1-564E32AB774A}" dt="2021-10-14T05:58:25.293" v="2146"/>
          <ac:spMkLst>
            <pc:docMk/>
            <pc:sldMk cId="1527889691" sldId="330"/>
            <ac:spMk id="130" creationId="{00000000-0000-0000-0000-000000000000}"/>
          </ac:spMkLst>
        </pc:spChg>
        <pc:picChg chg="del">
          <ac:chgData name="Parviz Subkhankulov" userId="770ba1bd-f955-45d4-b7d5-0d06386e8f2a" providerId="ADAL" clId="{FE8172DA-EF39-49AC-95B1-564E32AB774A}" dt="2021-10-14T05:57:48.375" v="2133" actId="478"/>
          <ac:picMkLst>
            <pc:docMk/>
            <pc:sldMk cId="1527889691" sldId="330"/>
            <ac:picMk id="7" creationId="{247FA241-B33B-48C2-9E45-3690B2C16D09}"/>
          </ac:picMkLst>
        </pc:picChg>
        <pc:picChg chg="add mod modCrop">
          <ac:chgData name="Parviz Subkhankulov" userId="770ba1bd-f955-45d4-b7d5-0d06386e8f2a" providerId="ADAL" clId="{FE8172DA-EF39-49AC-95B1-564E32AB774A}" dt="2021-10-14T06:00:39.798" v="2161" actId="1076"/>
          <ac:picMkLst>
            <pc:docMk/>
            <pc:sldMk cId="1527889691" sldId="330"/>
            <ac:picMk id="9" creationId="{D2CA1268-0E68-4474-9C0B-A166D823BF7F}"/>
          </ac:picMkLst>
        </pc:picChg>
        <pc:picChg chg="add mod modCrop">
          <ac:chgData name="Parviz Subkhankulov" userId="770ba1bd-f955-45d4-b7d5-0d06386e8f2a" providerId="ADAL" clId="{FE8172DA-EF39-49AC-95B1-564E32AB774A}" dt="2021-10-14T06:01:18.598" v="2171" actId="732"/>
          <ac:picMkLst>
            <pc:docMk/>
            <pc:sldMk cId="1527889691" sldId="330"/>
            <ac:picMk id="11" creationId="{17CE558E-9395-4D88-B746-211D60E28821}"/>
          </ac:picMkLst>
        </pc:picChg>
      </pc:sldChg>
      <pc:sldChg chg="addSp delSp modSp add mod">
        <pc:chgData name="Parviz Subkhankulov" userId="770ba1bd-f955-45d4-b7d5-0d06386e8f2a" providerId="ADAL" clId="{FE8172DA-EF39-49AC-95B1-564E32AB774A}" dt="2021-10-14T06:43:19.465" v="2281" actId="478"/>
        <pc:sldMkLst>
          <pc:docMk/>
          <pc:sldMk cId="1600468517" sldId="331"/>
        </pc:sldMkLst>
        <pc:spChg chg="add del ord">
          <ac:chgData name="Parviz Subkhankulov" userId="770ba1bd-f955-45d4-b7d5-0d06386e8f2a" providerId="ADAL" clId="{FE8172DA-EF39-49AC-95B1-564E32AB774A}" dt="2021-10-14T06:43:19.465" v="2281" actId="478"/>
          <ac:spMkLst>
            <pc:docMk/>
            <pc:sldMk cId="1600468517" sldId="331"/>
            <ac:spMk id="11" creationId="{0CDAD8F5-6090-473A-BF25-AF137D2BA264}"/>
          </ac:spMkLst>
        </pc:spChg>
        <pc:picChg chg="add del mod modCrop">
          <ac:chgData name="Parviz Subkhankulov" userId="770ba1bd-f955-45d4-b7d5-0d06386e8f2a" providerId="ADAL" clId="{FE8172DA-EF39-49AC-95B1-564E32AB774A}" dt="2021-10-14T06:05:07.523" v="2217" actId="478"/>
          <ac:picMkLst>
            <pc:docMk/>
            <pc:sldMk cId="1600468517" sldId="331"/>
            <ac:picMk id="3" creationId="{C403B65B-21E8-4496-A587-C0202CDD0481}"/>
          </ac:picMkLst>
        </pc:picChg>
        <pc:picChg chg="add mod modCrop">
          <ac:chgData name="Parviz Subkhankulov" userId="770ba1bd-f955-45d4-b7d5-0d06386e8f2a" providerId="ADAL" clId="{FE8172DA-EF39-49AC-95B1-564E32AB774A}" dt="2021-10-14T06:42:33.903" v="2276" actId="1076"/>
          <ac:picMkLst>
            <pc:docMk/>
            <pc:sldMk cId="1600468517" sldId="331"/>
            <ac:picMk id="3" creationId="{CE23B394-E780-448F-96AB-42A1263564A2}"/>
          </ac:picMkLst>
        </pc:picChg>
        <pc:picChg chg="add del mod modCrop">
          <ac:chgData name="Parviz Subkhankulov" userId="770ba1bd-f955-45d4-b7d5-0d06386e8f2a" providerId="ADAL" clId="{FE8172DA-EF39-49AC-95B1-564E32AB774A}" dt="2021-10-14T06:41:20.465" v="2250" actId="478"/>
          <ac:picMkLst>
            <pc:docMk/>
            <pc:sldMk cId="1600468517" sldId="331"/>
            <ac:picMk id="5" creationId="{AE58413C-C6F4-4FE7-8C67-F7DC65D8571A}"/>
          </ac:picMkLst>
        </pc:picChg>
        <pc:picChg chg="add mod modCrop">
          <ac:chgData name="Parviz Subkhankulov" userId="770ba1bd-f955-45d4-b7d5-0d06386e8f2a" providerId="ADAL" clId="{FE8172DA-EF39-49AC-95B1-564E32AB774A}" dt="2021-10-14T06:42:37.688" v="2277" actId="1076"/>
          <ac:picMkLst>
            <pc:docMk/>
            <pc:sldMk cId="1600468517" sldId="331"/>
            <ac:picMk id="6" creationId="{71310352-51E2-42E9-A952-BC8A0CFC6D0E}"/>
          </ac:picMkLst>
        </pc:picChg>
        <pc:picChg chg="add del mod modCrop">
          <ac:chgData name="Parviz Subkhankulov" userId="770ba1bd-f955-45d4-b7d5-0d06386e8f2a" providerId="ADAL" clId="{FE8172DA-EF39-49AC-95B1-564E32AB774A}" dt="2021-10-14T06:41:19.945" v="2249" actId="478"/>
          <ac:picMkLst>
            <pc:docMk/>
            <pc:sldMk cId="1600468517" sldId="331"/>
            <ac:picMk id="7" creationId="{5755D039-9140-46EA-955F-32243AB201C0}"/>
          </ac:picMkLst>
        </pc:picChg>
        <pc:picChg chg="del">
          <ac:chgData name="Parviz Subkhankulov" userId="770ba1bd-f955-45d4-b7d5-0d06386e8f2a" providerId="ADAL" clId="{FE8172DA-EF39-49AC-95B1-564E32AB774A}" dt="2021-10-14T06:01:58.722" v="2180" actId="478"/>
          <ac:picMkLst>
            <pc:docMk/>
            <pc:sldMk cId="1600468517" sldId="331"/>
            <ac:picMk id="9" creationId="{D2CA1268-0E68-4474-9C0B-A166D823BF7F}"/>
          </ac:picMkLst>
        </pc:picChg>
        <pc:picChg chg="add mod modCrop">
          <ac:chgData name="Parviz Subkhankulov" userId="770ba1bd-f955-45d4-b7d5-0d06386e8f2a" providerId="ADAL" clId="{FE8172DA-EF39-49AC-95B1-564E32AB774A}" dt="2021-10-14T06:42:41.527" v="2278" actId="14100"/>
          <ac:picMkLst>
            <pc:docMk/>
            <pc:sldMk cId="1600468517" sldId="331"/>
            <ac:picMk id="10" creationId="{4F237B6C-1037-4BDA-B2AF-B667C001D54E}"/>
          </ac:picMkLst>
        </pc:picChg>
        <pc:picChg chg="del">
          <ac:chgData name="Parviz Subkhankulov" userId="770ba1bd-f955-45d4-b7d5-0d06386e8f2a" providerId="ADAL" clId="{FE8172DA-EF39-49AC-95B1-564E32AB774A}" dt="2021-10-14T06:01:59.618" v="2181" actId="478"/>
          <ac:picMkLst>
            <pc:docMk/>
            <pc:sldMk cId="1600468517" sldId="331"/>
            <ac:picMk id="11" creationId="{17CE558E-9395-4D88-B746-211D60E28821}"/>
          </ac:picMkLst>
        </pc:picChg>
      </pc:sldChg>
      <pc:sldChg chg="addSp delSp modSp add mod">
        <pc:chgData name="Parviz Subkhankulov" userId="770ba1bd-f955-45d4-b7d5-0d06386e8f2a" providerId="ADAL" clId="{FE8172DA-EF39-49AC-95B1-564E32AB774A}" dt="2021-10-14T06:43:56.464" v="2300" actId="14100"/>
        <pc:sldMkLst>
          <pc:docMk/>
          <pc:sldMk cId="3483904073" sldId="332"/>
        </pc:sldMkLst>
        <pc:picChg chg="del mod">
          <ac:chgData name="Parviz Subkhankulov" userId="770ba1bd-f955-45d4-b7d5-0d06386e8f2a" providerId="ADAL" clId="{FE8172DA-EF39-49AC-95B1-564E32AB774A}" dt="2021-10-14T06:43:22.603" v="2282" actId="478"/>
          <ac:picMkLst>
            <pc:docMk/>
            <pc:sldMk cId="3483904073" sldId="332"/>
            <ac:picMk id="3" creationId="{C403B65B-21E8-4496-A587-C0202CDD0481}"/>
          </ac:picMkLst>
        </pc:picChg>
        <pc:picChg chg="add mod">
          <ac:chgData name="Parviz Subkhankulov" userId="770ba1bd-f955-45d4-b7d5-0d06386e8f2a" providerId="ADAL" clId="{FE8172DA-EF39-49AC-95B1-564E32AB774A}" dt="2021-10-14T06:43:56.464" v="2300" actId="14100"/>
          <ac:picMkLst>
            <pc:docMk/>
            <pc:sldMk cId="3483904073" sldId="332"/>
            <ac:picMk id="4" creationId="{9C207962-6C9B-4421-BE5F-7FE310F7BB70}"/>
          </ac:picMkLst>
        </pc:picChg>
        <pc:picChg chg="del">
          <ac:chgData name="Parviz Subkhankulov" userId="770ba1bd-f955-45d4-b7d5-0d06386e8f2a" providerId="ADAL" clId="{FE8172DA-EF39-49AC-95B1-564E32AB774A}" dt="2021-10-14T06:05:38.957" v="2220" actId="478"/>
          <ac:picMkLst>
            <pc:docMk/>
            <pc:sldMk cId="3483904073" sldId="332"/>
            <ac:picMk id="5" creationId="{AE58413C-C6F4-4FE7-8C67-F7DC65D8571A}"/>
          </ac:picMkLst>
        </pc:picChg>
        <pc:picChg chg="add mod modCrop">
          <ac:chgData name="Parviz Subkhankulov" userId="770ba1bd-f955-45d4-b7d5-0d06386e8f2a" providerId="ADAL" clId="{FE8172DA-EF39-49AC-95B1-564E32AB774A}" dt="2021-10-14T06:43:53.119" v="2299" actId="1076"/>
          <ac:picMkLst>
            <pc:docMk/>
            <pc:sldMk cId="3483904073" sldId="332"/>
            <ac:picMk id="6" creationId="{3534947D-7CC5-4741-9AB5-BE8A6657A32A}"/>
          </ac:picMkLst>
        </pc:picChg>
        <pc:picChg chg="del">
          <ac:chgData name="Parviz Subkhankulov" userId="770ba1bd-f955-45d4-b7d5-0d06386e8f2a" providerId="ADAL" clId="{FE8172DA-EF39-49AC-95B1-564E32AB774A}" dt="2021-10-14T06:05:40.445" v="2221" actId="478"/>
          <ac:picMkLst>
            <pc:docMk/>
            <pc:sldMk cId="3483904073" sldId="332"/>
            <ac:picMk id="7" creationId="{5755D039-9140-46EA-955F-32243AB201C0}"/>
          </ac:picMkLst>
        </pc:picChg>
      </pc:sldChg>
      <pc:sldChg chg="add del">
        <pc:chgData name="Parviz Subkhankulov" userId="770ba1bd-f955-45d4-b7d5-0d06386e8f2a" providerId="ADAL" clId="{FE8172DA-EF39-49AC-95B1-564E32AB774A}" dt="2021-10-14T06:05:14.922" v="2219" actId="2696"/>
        <pc:sldMkLst>
          <pc:docMk/>
          <pc:sldMk cId="1733645180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27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7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896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41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4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48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8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0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72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41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70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3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 Thin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</p:spPr>
        <p:txBody>
          <a:bodyPr/>
          <a:lstStyle>
            <a:lvl1pPr indent="127000" algn="l">
              <a:lnSpc>
                <a:spcPct val="10000"/>
              </a:lnSpc>
              <a:defRPr sz="5000">
                <a:solidFill>
                  <a:srgbClr val="C1D8B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554618" y="1408564"/>
            <a:ext cx="11895564" cy="7620001"/>
          </a:xfrm>
          <a:prstGeom prst="rect">
            <a:avLst/>
          </a:prstGeom>
        </p:spPr>
        <p:txBody>
          <a:bodyPr/>
          <a:lstStyle>
            <a:lvl1pPr marL="381000" indent="-381000">
              <a:buSzPct val="100000"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89000" indent="-444500"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33500" indent="-444500">
              <a:spcBef>
                <a:spcPts val="300"/>
              </a:spcBef>
              <a:buSzPct val="100000"/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78000" indent="-444500">
              <a:spcBef>
                <a:spcPts val="200"/>
              </a:spcBef>
              <a:buSzPct val="100000"/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222500" indent="-444500">
              <a:spcBef>
                <a:spcPts val="100"/>
              </a:spcBef>
              <a:buSzPct val="100000"/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7492" y="9296400"/>
            <a:ext cx="343043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167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Helvetica Neue"/>
        </a:defRPr>
      </a:lvl1pPr>
      <a:lvl2pPr marL="8612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Helvetica Neue"/>
        </a:defRPr>
      </a:lvl2pPr>
      <a:lvl3pPr marL="13057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Helvetica Neue"/>
        </a:defRPr>
      </a:lvl3pPr>
      <a:lvl4pPr marL="17502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Helvetica Neue"/>
        </a:defRPr>
      </a:lvl4pPr>
      <a:lvl5pPr marL="21947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Helvetica Neue"/>
        </a:defRPr>
      </a:lvl5pPr>
      <a:lvl6pPr marL="26392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837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282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972718" marR="0" indent="-416718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4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24456C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exchanges/data/all/spot-challenge-wildfir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researchgate.net/publication/267265601_Probability_Models_of_Fire_Risk_Based_on_Forest_Fire_Indices_in_Contrasting_Climates_over_Chin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fire.wsl.ch/tiki-indexe575.html?page=Fosberg+fire+weather+index" TargetMode="External"/><Relationship Id="rId5" Type="http://schemas.openxmlformats.org/officeDocument/2006/relationships/hyperlink" Target="https://towardsdatascience.com/predicting-california-wildfire-size-with-neural-networks-building-a-machine-learning-project-from-db0e57dce4c9" TargetMode="External"/><Relationship Id="rId4" Type="http://schemas.openxmlformats.org/officeDocument/2006/relationships/hyperlink" Target="https://towardsdatascience.com/leveraging-machine-learning-to-predict-wildfires-contributing-to-the-united-nations-sustainable-a10c5044dca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ikifire.wsl.ch/tiki-indexe575.html?page=Fosberg+fire+weather+inde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eveloper.ibm.com/exchanges/data/all/spot-challenge-wildfir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ibm.com/exchanges/data/all/spot-challenge-wildfi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ep Speaker Embeddings…"/>
          <p:cNvSpPr txBox="1">
            <a:spLocks noGrp="1"/>
          </p:cNvSpPr>
          <p:nvPr>
            <p:ph type="ctrTitle"/>
          </p:nvPr>
        </p:nvSpPr>
        <p:spPr>
          <a:xfrm>
            <a:off x="-16975" y="1964126"/>
            <a:ext cx="13038750" cy="2659224"/>
          </a:xfrm>
          <a:prstGeom prst="rect">
            <a:avLst/>
          </a:prstGeom>
          <a:solidFill>
            <a:srgbClr val="19456F"/>
          </a:solidFill>
        </p:spPr>
        <p:txBody>
          <a:bodyPr anchor="ctr">
            <a:normAutofit/>
          </a:bodyPr>
          <a:lstStyle/>
          <a:p>
            <a:pPr>
              <a:defRPr sz="4200">
                <a:solidFill>
                  <a:srgbClr val="C1D8B4"/>
                </a:solidFill>
              </a:defRPr>
            </a:pPr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the Probability of Forest Fires using Weather Data</a:t>
            </a:r>
            <a:endParaRPr sz="7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Danwei Cai, Zexin Cai and Ming Li…"/>
          <p:cNvSpPr txBox="1">
            <a:spLocks noGrp="1"/>
          </p:cNvSpPr>
          <p:nvPr>
            <p:ph type="subTitle" sz="quarter" idx="1"/>
          </p:nvPr>
        </p:nvSpPr>
        <p:spPr>
          <a:xfrm>
            <a:off x="372533" y="5130251"/>
            <a:ext cx="12252960" cy="17416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500">
                <a:solidFill>
                  <a:srgbClr val="24456C"/>
                </a:solidFill>
              </a:defRPr>
            </a:pPr>
            <a:r>
              <a:rPr lang="en-US" sz="3600" dirty="0">
                <a:solidFill>
                  <a:srgbClr val="24456C"/>
                </a:solidFill>
              </a:rPr>
              <a:t>Group Member</a:t>
            </a:r>
            <a:r>
              <a:rPr lang="en-US" altLang="zh-CN" sz="3600" dirty="0">
                <a:solidFill>
                  <a:srgbClr val="24456C"/>
                </a:solidFill>
              </a:rPr>
              <a:t>s</a:t>
            </a:r>
            <a:r>
              <a:rPr lang="en-US" sz="3600" dirty="0">
                <a:solidFill>
                  <a:srgbClr val="24456C"/>
                </a:solidFill>
              </a:rPr>
              <a:t>:</a:t>
            </a:r>
          </a:p>
          <a:p>
            <a:pPr>
              <a:defRPr sz="2500">
                <a:solidFill>
                  <a:srgbClr val="24456C"/>
                </a:solidFill>
              </a:defRPr>
            </a:pPr>
            <a:r>
              <a:rPr lang="en-US" sz="2000" dirty="0"/>
              <a:t>Parviz Subkhankulov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(ps310@duke.edu)</a:t>
            </a:r>
          </a:p>
          <a:p>
            <a:pPr>
              <a:defRPr sz="2500">
                <a:solidFill>
                  <a:srgbClr val="24456C"/>
                </a:solidFill>
              </a:defRPr>
            </a:pPr>
            <a:r>
              <a:rPr lang="en-US" sz="2000" dirty="0"/>
              <a:t>Temirlan Sabyrbayev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(ts429@duke.edu)</a:t>
            </a:r>
          </a:p>
          <a:p>
            <a:pPr>
              <a:defRPr sz="2500">
                <a:solidFill>
                  <a:srgbClr val="24456C"/>
                </a:solidFill>
              </a:defRPr>
            </a:pPr>
            <a:r>
              <a:rPr lang="en-US" sz="2000" dirty="0"/>
              <a:t>Nazirjon Ismoiljonov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(ni33@duke.edu)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04248" y="9296400"/>
            <a:ext cx="389530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442" y="7317386"/>
            <a:ext cx="3743141" cy="159702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601D25F-5F8E-FC4B-9219-309F1999CA26}"/>
              </a:ext>
            </a:extLst>
          </p:cNvPr>
          <p:cNvCxnSpPr>
            <a:cxnSpLocks/>
          </p:cNvCxnSpPr>
          <p:nvPr/>
        </p:nvCxnSpPr>
        <p:spPr>
          <a:xfrm>
            <a:off x="2259106" y="8719948"/>
            <a:ext cx="8793351" cy="0"/>
          </a:xfrm>
          <a:prstGeom prst="line">
            <a:avLst/>
          </a:prstGeom>
          <a:noFill/>
          <a:ln w="25400" cap="flat">
            <a:solidFill>
              <a:srgbClr val="21466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(Samples) </a:t>
            </a:r>
            <a:endParaRPr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10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45194" y="1739332"/>
            <a:ext cx="11895564" cy="6274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lvl="2" hangingPunct="1"/>
            <a:endParaRPr lang="en-US" dirty="0"/>
          </a:p>
          <a:p>
            <a:pPr lvl="2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C207962-6C9B-4421-BE5F-7FE310F7B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3" y="1572077"/>
            <a:ext cx="13022974" cy="303739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34947D-7CC5-4741-9AB5-BE8A6657A3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5954"/>
          <a:stretch/>
        </p:blipFill>
        <p:spPr>
          <a:xfrm>
            <a:off x="237595" y="5010431"/>
            <a:ext cx="12614579" cy="30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4248" y="9296400"/>
            <a:ext cx="389530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peech signals:…">
            <a:extLst>
              <a:ext uri="{FF2B5EF4-FFF2-40B4-BE49-F238E27FC236}">
                <a16:creationId xmlns:a16="http://schemas.microsoft.com/office/drawing/2014/main" id="{96C92035-2961-4724-BD0C-5A84EC640638}"/>
              </a:ext>
            </a:extLst>
          </p:cNvPr>
          <p:cNvSpPr txBox="1">
            <a:spLocks/>
          </p:cNvSpPr>
          <p:nvPr/>
        </p:nvSpPr>
        <p:spPr>
          <a:xfrm>
            <a:off x="707018" y="1903411"/>
            <a:ext cx="11895564" cy="2002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endParaRPr lang="en-US" sz="2800" b="0"/>
          </a:p>
        </p:txBody>
      </p:sp>
      <p:grpSp>
        <p:nvGrpSpPr>
          <p:cNvPr id="81" name="群組 3">
            <a:extLst>
              <a:ext uri="{FF2B5EF4-FFF2-40B4-BE49-F238E27FC236}">
                <a16:creationId xmlns:a16="http://schemas.microsoft.com/office/drawing/2014/main" id="{F5B11C20-29AA-42D6-9CAB-D3F9F49D2D1B}"/>
              </a:ext>
            </a:extLst>
          </p:cNvPr>
          <p:cNvGrpSpPr/>
          <p:nvPr/>
        </p:nvGrpSpPr>
        <p:grpSpPr>
          <a:xfrm>
            <a:off x="4051396" y="1856309"/>
            <a:ext cx="323484" cy="4212409"/>
            <a:chOff x="2076512" y="2267764"/>
            <a:chExt cx="252002" cy="3442869"/>
          </a:xfrm>
          <a:solidFill>
            <a:srgbClr val="21466C"/>
          </a:solidFill>
        </p:grpSpPr>
        <p:sp>
          <p:nvSpPr>
            <p:cNvPr id="82" name="橢圓 2">
              <a:extLst>
                <a:ext uri="{FF2B5EF4-FFF2-40B4-BE49-F238E27FC236}">
                  <a16:creationId xmlns:a16="http://schemas.microsoft.com/office/drawing/2014/main" id="{7AA4BE9C-537E-401A-BC54-ABB39BC0EB19}"/>
                </a:ext>
              </a:extLst>
            </p:cNvPr>
            <p:cNvSpPr/>
            <p:nvPr/>
          </p:nvSpPr>
          <p:spPr>
            <a:xfrm>
              <a:off x="2076514" y="2267764"/>
              <a:ext cx="252000" cy="252000"/>
            </a:xfrm>
            <a:prstGeom prst="ellipse">
              <a:avLst/>
            </a:prstGeom>
            <a:grpFill/>
            <a:ln w="1905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highlight>
                  <a:srgbClr val="21466C"/>
                </a:highlight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83" name="直線接點 4">
              <a:extLst>
                <a:ext uri="{FF2B5EF4-FFF2-40B4-BE49-F238E27FC236}">
                  <a16:creationId xmlns:a16="http://schemas.microsoft.com/office/drawing/2014/main" id="{BCB6DEDF-1365-413A-B26A-D25C145F8EE2}"/>
                </a:ext>
              </a:extLst>
            </p:cNvPr>
            <p:cNvCxnSpPr/>
            <p:nvPr/>
          </p:nvCxnSpPr>
          <p:spPr>
            <a:xfrm>
              <a:off x="2202514" y="2545180"/>
              <a:ext cx="0" cy="335341"/>
            </a:xfrm>
            <a:prstGeom prst="line">
              <a:avLst/>
            </a:prstGeom>
            <a:grpFill/>
            <a:ln w="19050" cap="flat" cmpd="sng" algn="ctr">
              <a:solidFill>
                <a:srgbClr val="2686A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84" name="橢圓 9">
              <a:extLst>
                <a:ext uri="{FF2B5EF4-FFF2-40B4-BE49-F238E27FC236}">
                  <a16:creationId xmlns:a16="http://schemas.microsoft.com/office/drawing/2014/main" id="{46FB8B9D-0478-4E57-A826-60D97EAE0E4D}"/>
                </a:ext>
              </a:extLst>
            </p:cNvPr>
            <p:cNvSpPr/>
            <p:nvPr/>
          </p:nvSpPr>
          <p:spPr>
            <a:xfrm>
              <a:off x="2076514" y="2905937"/>
              <a:ext cx="252000" cy="252000"/>
            </a:xfrm>
            <a:prstGeom prst="ellipse">
              <a:avLst/>
            </a:prstGeom>
            <a:grpFill/>
            <a:ln w="1905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highlight>
                  <a:srgbClr val="21466C"/>
                </a:highlight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85" name="直線接點 10">
              <a:extLst>
                <a:ext uri="{FF2B5EF4-FFF2-40B4-BE49-F238E27FC236}">
                  <a16:creationId xmlns:a16="http://schemas.microsoft.com/office/drawing/2014/main" id="{66D86DE7-A369-49A8-8513-744A644D8BE9}"/>
                </a:ext>
              </a:extLst>
            </p:cNvPr>
            <p:cNvCxnSpPr/>
            <p:nvPr/>
          </p:nvCxnSpPr>
          <p:spPr>
            <a:xfrm>
              <a:off x="2202514" y="3183353"/>
              <a:ext cx="0" cy="335341"/>
            </a:xfrm>
            <a:prstGeom prst="line">
              <a:avLst/>
            </a:prstGeom>
            <a:grpFill/>
            <a:ln w="19050" cap="flat" cmpd="sng" algn="ctr">
              <a:solidFill>
                <a:srgbClr val="2686A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86" name="橢圓 11">
              <a:extLst>
                <a:ext uri="{FF2B5EF4-FFF2-40B4-BE49-F238E27FC236}">
                  <a16:creationId xmlns:a16="http://schemas.microsoft.com/office/drawing/2014/main" id="{EDFAA70D-7759-4AC0-95F3-3124A8C2721F}"/>
                </a:ext>
              </a:extLst>
            </p:cNvPr>
            <p:cNvSpPr/>
            <p:nvPr/>
          </p:nvSpPr>
          <p:spPr>
            <a:xfrm>
              <a:off x="2076514" y="3544110"/>
              <a:ext cx="252000" cy="252000"/>
            </a:xfrm>
            <a:prstGeom prst="ellipse">
              <a:avLst/>
            </a:prstGeom>
            <a:grpFill/>
            <a:ln w="1905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highlight>
                  <a:srgbClr val="21466C"/>
                </a:highlight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87" name="直線接點 12">
              <a:extLst>
                <a:ext uri="{FF2B5EF4-FFF2-40B4-BE49-F238E27FC236}">
                  <a16:creationId xmlns:a16="http://schemas.microsoft.com/office/drawing/2014/main" id="{50BACE5E-17BB-46B0-9A2C-C19581161CAA}"/>
                </a:ext>
              </a:extLst>
            </p:cNvPr>
            <p:cNvCxnSpPr/>
            <p:nvPr/>
          </p:nvCxnSpPr>
          <p:spPr>
            <a:xfrm>
              <a:off x="2202514" y="3821526"/>
              <a:ext cx="0" cy="335341"/>
            </a:xfrm>
            <a:prstGeom prst="line">
              <a:avLst/>
            </a:prstGeom>
            <a:grpFill/>
            <a:ln w="19050" cap="flat" cmpd="sng" algn="ctr">
              <a:solidFill>
                <a:srgbClr val="2686A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88" name="橢圓 13">
              <a:extLst>
                <a:ext uri="{FF2B5EF4-FFF2-40B4-BE49-F238E27FC236}">
                  <a16:creationId xmlns:a16="http://schemas.microsoft.com/office/drawing/2014/main" id="{A843CEB4-C9EE-413F-B474-16C982739D26}"/>
                </a:ext>
              </a:extLst>
            </p:cNvPr>
            <p:cNvSpPr/>
            <p:nvPr/>
          </p:nvSpPr>
          <p:spPr>
            <a:xfrm>
              <a:off x="2076514" y="4182283"/>
              <a:ext cx="252000" cy="252000"/>
            </a:xfrm>
            <a:prstGeom prst="ellipse">
              <a:avLst/>
            </a:prstGeom>
            <a:grpFill/>
            <a:ln w="1905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highlight>
                  <a:srgbClr val="21466C"/>
                </a:highlight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89" name="直線接點 17">
              <a:extLst>
                <a:ext uri="{FF2B5EF4-FFF2-40B4-BE49-F238E27FC236}">
                  <a16:creationId xmlns:a16="http://schemas.microsoft.com/office/drawing/2014/main" id="{B7CA8C39-504C-4489-AEA1-C4ECAB2FAD6D}"/>
                </a:ext>
              </a:extLst>
            </p:cNvPr>
            <p:cNvCxnSpPr/>
            <p:nvPr/>
          </p:nvCxnSpPr>
          <p:spPr>
            <a:xfrm>
              <a:off x="2202514" y="4459699"/>
              <a:ext cx="0" cy="335341"/>
            </a:xfrm>
            <a:prstGeom prst="line">
              <a:avLst/>
            </a:prstGeom>
            <a:grpFill/>
            <a:ln w="19050" cap="flat" cmpd="sng" algn="ctr">
              <a:solidFill>
                <a:srgbClr val="2686A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0" name="橢圓 18">
              <a:extLst>
                <a:ext uri="{FF2B5EF4-FFF2-40B4-BE49-F238E27FC236}">
                  <a16:creationId xmlns:a16="http://schemas.microsoft.com/office/drawing/2014/main" id="{9F61C707-01DC-4DE1-A8FC-282B89CF2EA8}"/>
                </a:ext>
              </a:extLst>
            </p:cNvPr>
            <p:cNvSpPr/>
            <p:nvPr/>
          </p:nvSpPr>
          <p:spPr>
            <a:xfrm>
              <a:off x="2076514" y="4820456"/>
              <a:ext cx="252000" cy="252000"/>
            </a:xfrm>
            <a:prstGeom prst="ellipse">
              <a:avLst/>
            </a:prstGeom>
            <a:grpFill/>
            <a:ln w="1905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highlight>
                  <a:srgbClr val="21466C"/>
                </a:highlight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91" name="直線接點 19">
              <a:extLst>
                <a:ext uri="{FF2B5EF4-FFF2-40B4-BE49-F238E27FC236}">
                  <a16:creationId xmlns:a16="http://schemas.microsoft.com/office/drawing/2014/main" id="{DE882466-F186-4CE8-95FC-63E9BE153C7A}"/>
                </a:ext>
              </a:extLst>
            </p:cNvPr>
            <p:cNvCxnSpPr/>
            <p:nvPr/>
          </p:nvCxnSpPr>
          <p:spPr>
            <a:xfrm>
              <a:off x="2202514" y="5097872"/>
              <a:ext cx="0" cy="335341"/>
            </a:xfrm>
            <a:prstGeom prst="line">
              <a:avLst/>
            </a:prstGeom>
            <a:grpFill/>
            <a:ln w="19050" cap="flat" cmpd="sng" algn="ctr">
              <a:solidFill>
                <a:srgbClr val="2686A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2" name="橢圓 20">
              <a:extLst>
                <a:ext uri="{FF2B5EF4-FFF2-40B4-BE49-F238E27FC236}">
                  <a16:creationId xmlns:a16="http://schemas.microsoft.com/office/drawing/2014/main" id="{C1622E9A-748B-4E44-B032-AE3D458EA396}"/>
                </a:ext>
              </a:extLst>
            </p:cNvPr>
            <p:cNvSpPr/>
            <p:nvPr/>
          </p:nvSpPr>
          <p:spPr>
            <a:xfrm>
              <a:off x="2076512" y="5458633"/>
              <a:ext cx="252000" cy="252000"/>
            </a:xfrm>
            <a:prstGeom prst="ellipse">
              <a:avLst/>
            </a:prstGeom>
            <a:grpFill/>
            <a:ln w="1905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highlight>
                  <a:srgbClr val="21466C"/>
                </a:highlight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93" name="文字方塊 5">
            <a:extLst>
              <a:ext uri="{FF2B5EF4-FFF2-40B4-BE49-F238E27FC236}">
                <a16:creationId xmlns:a16="http://schemas.microsoft.com/office/drawing/2014/main" id="{63B39614-7289-4FA0-9C50-46D3483452E4}"/>
              </a:ext>
            </a:extLst>
          </p:cNvPr>
          <p:cNvSpPr txBox="1"/>
          <p:nvPr/>
        </p:nvSpPr>
        <p:spPr>
          <a:xfrm>
            <a:off x="1598320" y="1744326"/>
            <a:ext cx="230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Day 1-3</a:t>
            </a:r>
            <a:endParaRPr lang="zh-TW" altLang="en-US" sz="2800" b="0" kern="120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96" name="文字方塊 7">
            <a:extLst>
              <a:ext uri="{FF2B5EF4-FFF2-40B4-BE49-F238E27FC236}">
                <a16:creationId xmlns:a16="http://schemas.microsoft.com/office/drawing/2014/main" id="{D6D684CD-367B-43F1-920A-9BD7911715D2}"/>
              </a:ext>
            </a:extLst>
          </p:cNvPr>
          <p:cNvSpPr txBox="1"/>
          <p:nvPr/>
        </p:nvSpPr>
        <p:spPr>
          <a:xfrm>
            <a:off x="4400774" y="1784529"/>
            <a:ext cx="740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1 Research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97" name="文字方塊 23">
            <a:extLst>
              <a:ext uri="{FF2B5EF4-FFF2-40B4-BE49-F238E27FC236}">
                <a16:creationId xmlns:a16="http://schemas.microsoft.com/office/drawing/2014/main" id="{F7BCE455-AE4C-4E3A-8F03-C01D1342EDF7}"/>
              </a:ext>
            </a:extLst>
          </p:cNvPr>
          <p:cNvSpPr txBox="1"/>
          <p:nvPr/>
        </p:nvSpPr>
        <p:spPr>
          <a:xfrm>
            <a:off x="4400774" y="3346161"/>
            <a:ext cx="505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3 Data Selection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98" name="文字方塊 24">
            <a:extLst>
              <a:ext uri="{FF2B5EF4-FFF2-40B4-BE49-F238E27FC236}">
                <a16:creationId xmlns:a16="http://schemas.microsoft.com/office/drawing/2014/main" id="{0331CC7C-4164-4E8D-9304-4B6FD27168BC}"/>
              </a:ext>
            </a:extLst>
          </p:cNvPr>
          <p:cNvSpPr txBox="1"/>
          <p:nvPr/>
        </p:nvSpPr>
        <p:spPr>
          <a:xfrm>
            <a:off x="4400774" y="4907791"/>
            <a:ext cx="685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5 Forest Fires Prediction Model Training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99" name="文字方塊 25">
            <a:extLst>
              <a:ext uri="{FF2B5EF4-FFF2-40B4-BE49-F238E27FC236}">
                <a16:creationId xmlns:a16="http://schemas.microsoft.com/office/drawing/2014/main" id="{CE536472-EA27-4AAE-AC03-5FEB6A943A80}"/>
              </a:ext>
            </a:extLst>
          </p:cNvPr>
          <p:cNvSpPr txBox="1"/>
          <p:nvPr/>
        </p:nvSpPr>
        <p:spPr>
          <a:xfrm>
            <a:off x="4400774" y="5688611"/>
            <a:ext cx="789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6 Prediction Analysis </a:t>
            </a:r>
            <a:r>
              <a:rPr lang="en-US" altLang="zh-CN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with Graphs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101" name="文字方塊 27">
            <a:extLst>
              <a:ext uri="{FF2B5EF4-FFF2-40B4-BE49-F238E27FC236}">
                <a16:creationId xmlns:a16="http://schemas.microsoft.com/office/drawing/2014/main" id="{8B4042E1-BA34-4F4E-B3F5-DD75AD423409}"/>
              </a:ext>
            </a:extLst>
          </p:cNvPr>
          <p:cNvSpPr txBox="1"/>
          <p:nvPr/>
        </p:nvSpPr>
        <p:spPr>
          <a:xfrm>
            <a:off x="4400774" y="2565345"/>
            <a:ext cx="789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2 Theory &amp; Algorithm Model Building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102" name="文字方塊 28">
            <a:extLst>
              <a:ext uri="{FF2B5EF4-FFF2-40B4-BE49-F238E27FC236}">
                <a16:creationId xmlns:a16="http://schemas.microsoft.com/office/drawing/2014/main" id="{4107FA3E-D32F-41D6-9294-6014D83BBD38}"/>
              </a:ext>
            </a:extLst>
          </p:cNvPr>
          <p:cNvSpPr txBox="1"/>
          <p:nvPr/>
        </p:nvSpPr>
        <p:spPr>
          <a:xfrm>
            <a:off x="4400774" y="4106883"/>
            <a:ext cx="505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4 Data Cleaning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103" name="文字方塊 5">
            <a:extLst>
              <a:ext uri="{FF2B5EF4-FFF2-40B4-BE49-F238E27FC236}">
                <a16:creationId xmlns:a16="http://schemas.microsoft.com/office/drawing/2014/main" id="{85162BB0-3586-48C3-B4A5-B79ACC1AA349}"/>
              </a:ext>
            </a:extLst>
          </p:cNvPr>
          <p:cNvSpPr txBox="1"/>
          <p:nvPr/>
        </p:nvSpPr>
        <p:spPr>
          <a:xfrm>
            <a:off x="1557692" y="2529678"/>
            <a:ext cx="230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Day 4-7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104" name="文字方塊 5">
            <a:extLst>
              <a:ext uri="{FF2B5EF4-FFF2-40B4-BE49-F238E27FC236}">
                <a16:creationId xmlns:a16="http://schemas.microsoft.com/office/drawing/2014/main" id="{F6DC6574-5E8E-40A8-8DCF-6131F4DE10FB}"/>
              </a:ext>
            </a:extLst>
          </p:cNvPr>
          <p:cNvSpPr txBox="1"/>
          <p:nvPr/>
        </p:nvSpPr>
        <p:spPr>
          <a:xfrm>
            <a:off x="1557691" y="4087769"/>
            <a:ext cx="230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Day 8-12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cxnSp>
        <p:nvCxnSpPr>
          <p:cNvPr id="28" name="直線接點 17">
            <a:extLst>
              <a:ext uri="{FF2B5EF4-FFF2-40B4-BE49-F238E27FC236}">
                <a16:creationId xmlns:a16="http://schemas.microsoft.com/office/drawing/2014/main" id="{37E8C655-5C84-4089-B13E-92EFA4878AA1}"/>
              </a:ext>
            </a:extLst>
          </p:cNvPr>
          <p:cNvCxnSpPr/>
          <p:nvPr/>
        </p:nvCxnSpPr>
        <p:spPr>
          <a:xfrm>
            <a:off x="4213138" y="6104506"/>
            <a:ext cx="0" cy="410295"/>
          </a:xfrm>
          <a:prstGeom prst="line">
            <a:avLst/>
          </a:prstGeom>
          <a:solidFill>
            <a:srgbClr val="21466C"/>
          </a:solidFill>
          <a:ln w="19050" cap="flat" cmpd="sng" algn="ctr">
            <a:solidFill>
              <a:srgbClr val="2686A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9" name="橢圓 18">
            <a:extLst>
              <a:ext uri="{FF2B5EF4-FFF2-40B4-BE49-F238E27FC236}">
                <a16:creationId xmlns:a16="http://schemas.microsoft.com/office/drawing/2014/main" id="{3CD504DE-1C2F-414F-9D33-94426155F663}"/>
              </a:ext>
            </a:extLst>
          </p:cNvPr>
          <p:cNvSpPr/>
          <p:nvPr/>
        </p:nvSpPr>
        <p:spPr>
          <a:xfrm>
            <a:off x="4051398" y="6545898"/>
            <a:ext cx="323481" cy="308326"/>
          </a:xfrm>
          <a:prstGeom prst="ellipse">
            <a:avLst/>
          </a:prstGeom>
          <a:solidFill>
            <a:srgbClr val="21466C"/>
          </a:solidFill>
          <a:ln w="1905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highlight>
                <a:srgbClr val="21466C"/>
              </a:highlight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0" name="文字方塊 25">
            <a:extLst>
              <a:ext uri="{FF2B5EF4-FFF2-40B4-BE49-F238E27FC236}">
                <a16:creationId xmlns:a16="http://schemas.microsoft.com/office/drawing/2014/main" id="{203B5855-B12A-4C83-8EBB-7A6AAF18F905}"/>
              </a:ext>
            </a:extLst>
          </p:cNvPr>
          <p:cNvSpPr txBox="1"/>
          <p:nvPr/>
        </p:nvSpPr>
        <p:spPr>
          <a:xfrm>
            <a:off x="4400774" y="6438451"/>
            <a:ext cx="789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7 Code Design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cxnSp>
        <p:nvCxnSpPr>
          <p:cNvPr id="31" name="直線接點 17">
            <a:extLst>
              <a:ext uri="{FF2B5EF4-FFF2-40B4-BE49-F238E27FC236}">
                <a16:creationId xmlns:a16="http://schemas.microsoft.com/office/drawing/2014/main" id="{1FAE0151-B0EE-4BA3-8FB7-521C82F232CE}"/>
              </a:ext>
            </a:extLst>
          </p:cNvPr>
          <p:cNvCxnSpPr/>
          <p:nvPr/>
        </p:nvCxnSpPr>
        <p:spPr>
          <a:xfrm>
            <a:off x="4213137" y="6880636"/>
            <a:ext cx="0" cy="410295"/>
          </a:xfrm>
          <a:prstGeom prst="line">
            <a:avLst/>
          </a:prstGeom>
          <a:solidFill>
            <a:srgbClr val="21466C"/>
          </a:solidFill>
          <a:ln w="19050" cap="flat" cmpd="sng" algn="ctr">
            <a:solidFill>
              <a:srgbClr val="2686A7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2" name="橢圓 18">
            <a:extLst>
              <a:ext uri="{FF2B5EF4-FFF2-40B4-BE49-F238E27FC236}">
                <a16:creationId xmlns:a16="http://schemas.microsoft.com/office/drawing/2014/main" id="{EA0C8CE7-E753-41F4-99AB-4A581E1420BE}"/>
              </a:ext>
            </a:extLst>
          </p:cNvPr>
          <p:cNvSpPr/>
          <p:nvPr/>
        </p:nvSpPr>
        <p:spPr>
          <a:xfrm>
            <a:off x="4051397" y="7322028"/>
            <a:ext cx="323481" cy="308326"/>
          </a:xfrm>
          <a:prstGeom prst="ellipse">
            <a:avLst/>
          </a:prstGeom>
          <a:solidFill>
            <a:srgbClr val="21466C"/>
          </a:solidFill>
          <a:ln w="1905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highlight>
                <a:srgbClr val="21466C"/>
              </a:highlight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3" name="文字方塊 25">
            <a:extLst>
              <a:ext uri="{FF2B5EF4-FFF2-40B4-BE49-F238E27FC236}">
                <a16:creationId xmlns:a16="http://schemas.microsoft.com/office/drawing/2014/main" id="{E2602D8D-CB0C-4D41-AC05-4569811819E6}"/>
              </a:ext>
            </a:extLst>
          </p:cNvPr>
          <p:cNvSpPr txBox="1"/>
          <p:nvPr/>
        </p:nvSpPr>
        <p:spPr>
          <a:xfrm>
            <a:off x="4400774" y="7214193"/>
            <a:ext cx="789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Job 8 Flexible Database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4" name="文字方塊 5">
            <a:extLst>
              <a:ext uri="{FF2B5EF4-FFF2-40B4-BE49-F238E27FC236}">
                <a16:creationId xmlns:a16="http://schemas.microsoft.com/office/drawing/2014/main" id="{B613D23E-321A-4FE6-A697-BFDFEB1EB6AF}"/>
              </a:ext>
            </a:extLst>
          </p:cNvPr>
          <p:cNvSpPr txBox="1"/>
          <p:nvPr/>
        </p:nvSpPr>
        <p:spPr>
          <a:xfrm>
            <a:off x="1611019" y="5652945"/>
            <a:ext cx="230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 hangingPunct="1"/>
            <a:r>
              <a:rPr lang="en-US" altLang="zh-TW" sz="2800" b="0" kern="1200" dirty="0">
                <a:solidFill>
                  <a:srgbClr val="445469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Day 13-17</a:t>
            </a:r>
            <a:endParaRPr lang="zh-TW" altLang="en-US" sz="2800" b="0" kern="1200" dirty="0">
              <a:solidFill>
                <a:srgbClr val="445469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868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Member Contributions (Plan)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4248" y="9296400"/>
            <a:ext cx="389530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peech signals:…">
            <a:extLst>
              <a:ext uri="{FF2B5EF4-FFF2-40B4-BE49-F238E27FC236}">
                <a16:creationId xmlns:a16="http://schemas.microsoft.com/office/drawing/2014/main" id="{8005AB7D-77F4-4D28-854F-707C2E7DC4B8}"/>
              </a:ext>
            </a:extLst>
          </p:cNvPr>
          <p:cNvSpPr txBox="1">
            <a:spLocks/>
          </p:cNvSpPr>
          <p:nvPr/>
        </p:nvSpPr>
        <p:spPr>
          <a:xfrm>
            <a:off x="707018" y="1560964"/>
            <a:ext cx="11895564" cy="762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endParaRPr lang="en-US" sz="2800" b="0" dirty="0"/>
          </a:p>
          <a:p>
            <a:pPr hangingPunct="1"/>
            <a:r>
              <a:rPr lang="en-US" dirty="0"/>
              <a:t>Parviz Subkhankulov (Lead)</a:t>
            </a:r>
          </a:p>
          <a:p>
            <a:pPr lvl="1" hangingPunct="1"/>
            <a:r>
              <a:rPr lang="en-US" dirty="0"/>
              <a:t>Project Manager </a:t>
            </a:r>
          </a:p>
          <a:p>
            <a:pPr lvl="1" hangingPunct="1"/>
            <a:r>
              <a:rPr lang="en-US" dirty="0"/>
              <a:t>Research</a:t>
            </a:r>
          </a:p>
          <a:p>
            <a:pPr lvl="1" hangingPunct="1"/>
            <a:r>
              <a:rPr lang="en-US" dirty="0"/>
              <a:t>Project Presenter (Presentation and Written Report) </a:t>
            </a:r>
          </a:p>
          <a:p>
            <a:pPr hangingPunct="1"/>
            <a:r>
              <a:rPr lang="en-US" sz="3200" dirty="0">
                <a:solidFill>
                  <a:srgbClr val="24456C"/>
                </a:solidFill>
              </a:rPr>
              <a:t>Temirlan Sabyrbayev</a:t>
            </a:r>
            <a:r>
              <a:rPr lang="en-US" dirty="0"/>
              <a:t> (Technical Side)</a:t>
            </a:r>
          </a:p>
          <a:p>
            <a:pPr lvl="1" hangingPunct="1"/>
            <a:r>
              <a:rPr lang="en-US" dirty="0"/>
              <a:t>Research</a:t>
            </a:r>
          </a:p>
          <a:p>
            <a:pPr lvl="1" hangingPunct="1"/>
            <a:r>
              <a:rPr lang="en-US" dirty="0"/>
              <a:t>Code Building</a:t>
            </a:r>
          </a:p>
          <a:p>
            <a:pPr lvl="1" hangingPunct="1"/>
            <a:r>
              <a:rPr lang="en-US" dirty="0"/>
              <a:t>Model Building</a:t>
            </a:r>
          </a:p>
          <a:p>
            <a:pPr hangingPunct="1"/>
            <a:r>
              <a:rPr lang="en-US" sz="3200" dirty="0">
                <a:solidFill>
                  <a:srgbClr val="24456C"/>
                </a:solidFill>
              </a:rPr>
              <a:t>Nazirjon Ismoiljonov </a:t>
            </a:r>
            <a:r>
              <a:rPr lang="en-US" dirty="0"/>
              <a:t>(Visual Side)</a:t>
            </a:r>
          </a:p>
          <a:p>
            <a:pPr lvl="1" hangingPunct="1"/>
            <a:r>
              <a:rPr lang="en-US" dirty="0"/>
              <a:t>Research</a:t>
            </a:r>
          </a:p>
          <a:p>
            <a:pPr lvl="1" hangingPunct="1"/>
            <a:r>
              <a:rPr lang="en-US" dirty="0"/>
              <a:t>Code Builder</a:t>
            </a:r>
          </a:p>
          <a:p>
            <a:pPr lvl="1" hangingPunct="1"/>
            <a:r>
              <a:rPr lang="en-US" dirty="0"/>
              <a:t>Visualization Creator</a:t>
            </a:r>
          </a:p>
        </p:txBody>
      </p:sp>
    </p:spTree>
    <p:extLst>
      <p:ext uri="{BB962C8B-B14F-4D97-AF65-F5344CB8AC3E}">
        <p14:creationId xmlns:p14="http://schemas.microsoft.com/office/powerpoint/2010/main" val="3831309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ep Speaker Embeddings…"/>
          <p:cNvSpPr txBox="1">
            <a:spLocks noGrp="1"/>
          </p:cNvSpPr>
          <p:nvPr>
            <p:ph type="ctrTitle"/>
          </p:nvPr>
        </p:nvSpPr>
        <p:spPr>
          <a:xfrm>
            <a:off x="-16975" y="1964126"/>
            <a:ext cx="13038750" cy="2659224"/>
          </a:xfrm>
          <a:prstGeom prst="rect">
            <a:avLst/>
          </a:prstGeom>
          <a:solidFill>
            <a:srgbClr val="19456F"/>
          </a:solidFill>
        </p:spPr>
        <p:txBody>
          <a:bodyPr anchor="ctr">
            <a:normAutofit/>
          </a:bodyPr>
          <a:lstStyle/>
          <a:p>
            <a:pPr>
              <a:defRPr sz="4200">
                <a:solidFill>
                  <a:srgbClr val="C1D8B4"/>
                </a:solidFill>
              </a:defRPr>
            </a:pPr>
            <a:r>
              <a:rPr lang="en-US" sz="96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sz="96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04248" y="9296400"/>
            <a:ext cx="389530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74330-98FF-42D2-8124-A86E79CFCA3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70000" y="5041899"/>
            <a:ext cx="10464800" cy="1893493"/>
          </a:xfrm>
        </p:spPr>
        <p:txBody>
          <a:bodyPr>
            <a:normAutofit fontScale="85000" lnSpcReduction="20000"/>
          </a:bodyPr>
          <a:lstStyle/>
          <a:p>
            <a:r>
              <a:rPr lang="en-US" sz="4300" dirty="0">
                <a:solidFill>
                  <a:srgbClr val="24456C"/>
                </a:solidFill>
              </a:rPr>
              <a:t>Thank you!</a:t>
            </a:r>
          </a:p>
          <a:p>
            <a:endParaRPr lang="en-US" sz="2800" dirty="0">
              <a:solidFill>
                <a:srgbClr val="24456C"/>
              </a:solidFill>
            </a:endParaRPr>
          </a:p>
          <a:p>
            <a:pPr hangingPunct="1">
              <a:defRPr sz="2500">
                <a:solidFill>
                  <a:srgbClr val="24456C"/>
                </a:solidFill>
              </a:defRPr>
            </a:pPr>
            <a:r>
              <a:rPr lang="en-US" sz="2800" dirty="0">
                <a:solidFill>
                  <a:srgbClr val="24456C"/>
                </a:solidFill>
              </a:rPr>
              <a:t>Parviz Subkhankulov (ps310@duke.edu)</a:t>
            </a:r>
          </a:p>
          <a:p>
            <a:pPr hangingPunct="1">
              <a:defRPr sz="2500">
                <a:solidFill>
                  <a:srgbClr val="24456C"/>
                </a:solidFill>
              </a:defRPr>
            </a:pPr>
            <a:r>
              <a:rPr lang="en-US" sz="2800" dirty="0">
                <a:solidFill>
                  <a:srgbClr val="24456C"/>
                </a:solidFill>
              </a:rPr>
              <a:t>Temirlan Sabyrbayev (ts429@duke.edu)</a:t>
            </a:r>
          </a:p>
          <a:p>
            <a:pPr hangingPunct="1">
              <a:defRPr sz="2500">
                <a:solidFill>
                  <a:srgbClr val="24456C"/>
                </a:solidFill>
              </a:defRPr>
            </a:pPr>
            <a:r>
              <a:rPr lang="en-US" sz="2800" dirty="0">
                <a:solidFill>
                  <a:srgbClr val="24456C"/>
                </a:solidFill>
              </a:rPr>
              <a:t>Nazirjon Ismoiljonov (ni33@duke.edu)</a:t>
            </a:r>
          </a:p>
          <a:p>
            <a:endParaRPr lang="en-US" sz="2800" dirty="0">
              <a:solidFill>
                <a:srgbClr val="24456C"/>
              </a:solidFill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1743F9F0-8152-47DF-B57C-9BB3E2A69F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442" y="7317386"/>
            <a:ext cx="3743141" cy="159702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337ED73-40DE-1E43-983A-07CCB7978691}"/>
              </a:ext>
            </a:extLst>
          </p:cNvPr>
          <p:cNvCxnSpPr>
            <a:cxnSpLocks/>
          </p:cNvCxnSpPr>
          <p:nvPr/>
        </p:nvCxnSpPr>
        <p:spPr>
          <a:xfrm>
            <a:off x="2259106" y="8719948"/>
            <a:ext cx="8793351" cy="0"/>
          </a:xfrm>
          <a:prstGeom prst="line">
            <a:avLst/>
          </a:prstGeom>
          <a:noFill/>
          <a:ln w="25400" cap="flat">
            <a:solidFill>
              <a:srgbClr val="21466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127326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4248" y="9296400"/>
            <a:ext cx="389530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peech signals:…">
            <a:extLst>
              <a:ext uri="{FF2B5EF4-FFF2-40B4-BE49-F238E27FC236}">
                <a16:creationId xmlns:a16="http://schemas.microsoft.com/office/drawing/2014/main" id="{43C0F468-245A-462E-8393-BF1C7642F9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4038" y="1408113"/>
            <a:ext cx="11896725" cy="762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2800" b="0" dirty="0"/>
          </a:p>
          <a:p>
            <a:r>
              <a:rPr lang="en-US" dirty="0"/>
              <a:t>Problem description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/>
              <a:t>Forest Fires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/>
              <a:t>Climate Change -&gt; Warmer and Drier conditions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/>
              <a:t>Temperature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Soil moisture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Presence of trees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The purpose for the project</a:t>
            </a:r>
          </a:p>
          <a:p>
            <a:pPr lvl="1"/>
            <a:r>
              <a:rPr lang="en-US" dirty="0"/>
              <a:t>Developing a model that can be trained and used for Forest Fires Prediction for certain day, month or a year.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Initial input (Training Data)  </a:t>
            </a:r>
            <a:r>
              <a:rPr lang="en-US" dirty="0">
                <a:sym typeface="Wingdings" panose="05000000000000000000" pitchFamily="2" charset="2"/>
              </a:rPr>
              <a:t> Model  // only once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Input (mean values of wind, temperature, humidity, precipitation, soil-water content, solar radiation)  Model  Danger level of Fire occurring.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Background</a:t>
            </a:r>
            <a:endParaRPr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4248" y="9296400"/>
            <a:ext cx="389530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peech signals:…">
            <a:extLst>
              <a:ext uri="{FF2B5EF4-FFF2-40B4-BE49-F238E27FC236}">
                <a16:creationId xmlns:a16="http://schemas.microsoft.com/office/drawing/2014/main" id="{4ABB36C4-C244-4B36-A6D7-A1A4D7108E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4038" y="1408113"/>
            <a:ext cx="11896725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endParaRPr lang="en-US" sz="2800" b="0" dirty="0"/>
          </a:p>
          <a:p>
            <a:pPr hangingPunct="1"/>
            <a:r>
              <a:rPr lang="en-US" dirty="0"/>
              <a:t>Related Information</a:t>
            </a:r>
          </a:p>
          <a:p>
            <a:pPr lvl="1"/>
            <a:r>
              <a:rPr lang="en-US" dirty="0"/>
              <a:t>Background</a:t>
            </a:r>
          </a:p>
          <a:p>
            <a:pPr lvl="2"/>
            <a:r>
              <a:rPr lang="en-US" dirty="0">
                <a:hlinkClick r:id="rId4"/>
              </a:rPr>
              <a:t>Leveraging Machine Learning to predict wildfires using </a:t>
            </a:r>
            <a:r>
              <a:rPr lang="en-US" dirty="0" err="1">
                <a:hlinkClick r:id="rId4"/>
              </a:rPr>
              <a:t>PyTorch</a:t>
            </a:r>
            <a:r>
              <a:rPr lang="en-US" dirty="0">
                <a:hlinkClick r:id="rId4"/>
              </a:rPr>
              <a:t> Lightning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Predicting California Wildfire Size with Neural Networks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Formula</a:t>
            </a:r>
          </a:p>
          <a:p>
            <a:pPr lvl="2"/>
            <a:r>
              <a:rPr lang="en-US" dirty="0" err="1">
                <a:hlinkClick r:id="rId6"/>
              </a:rPr>
              <a:t>Fosberg</a:t>
            </a:r>
            <a:r>
              <a:rPr lang="en-US" dirty="0">
                <a:hlinkClick r:id="rId6"/>
              </a:rPr>
              <a:t> fire weather index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Probability Models of Fire Risk Based on Forest Fire Indices in Contrasting Climates over China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>
                <a:hlinkClick r:id="rId8"/>
              </a:rPr>
              <a:t>Predicting Wildfires with Weather Forecast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150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(Plan) </a:t>
            </a:r>
            <a:endParaRPr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lvl="1" indent="0">
              <a:buNone/>
            </a:pPr>
            <a:endParaRPr lang="en-US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4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07018" y="1560964"/>
            <a:ext cx="11895564" cy="762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hangingPunct="1"/>
            <a:r>
              <a:rPr lang="en-US" dirty="0"/>
              <a:t>Project design</a:t>
            </a:r>
          </a:p>
          <a:p>
            <a:pPr lvl="1" hangingPunct="1"/>
            <a:r>
              <a:rPr lang="en-US" dirty="0"/>
              <a:t>Flexible and Reusable Prediction Model (Framework)</a:t>
            </a:r>
          </a:p>
          <a:p>
            <a:pPr lvl="2" hangingPunct="1"/>
            <a:r>
              <a:rPr lang="en-US" dirty="0"/>
              <a:t>*Different databases (Given that they adhere to the common framework)</a:t>
            </a:r>
          </a:p>
          <a:p>
            <a:pPr lvl="2" hangingPunct="1"/>
            <a:r>
              <a:rPr lang="en-US" dirty="0"/>
              <a:t>Different locations </a:t>
            </a:r>
          </a:p>
          <a:p>
            <a:pPr lvl="2" hangingPunct="1"/>
            <a:endParaRPr lang="en-US" dirty="0"/>
          </a:p>
          <a:p>
            <a:pPr lvl="1" hangingPunct="1"/>
            <a:r>
              <a:rPr lang="en-US" dirty="0"/>
              <a:t>Project implementation</a:t>
            </a:r>
          </a:p>
          <a:p>
            <a:pPr lvl="2" hangingPunct="1"/>
            <a:r>
              <a:rPr lang="en-US" dirty="0"/>
              <a:t>Producing or finding a mathematical formula for calculating forest fire danger.</a:t>
            </a:r>
          </a:p>
          <a:p>
            <a:pPr lvl="2" hangingPunct="1"/>
            <a:r>
              <a:rPr lang="en-US" dirty="0"/>
              <a:t>Using past weather forecast to train the prediction model.</a:t>
            </a:r>
          </a:p>
          <a:p>
            <a:pPr lvl="2" hangingPunct="1"/>
            <a:r>
              <a:rPr lang="en-US" dirty="0"/>
              <a:t>Calculating the likelihood and danger of forest fires occurring for future dates.</a:t>
            </a:r>
          </a:p>
          <a:p>
            <a:pPr lvl="2" hangingPunct="1"/>
            <a:r>
              <a:rPr lang="en-US" dirty="0"/>
              <a:t>Visualizing the results so that people can analyze the risk and make decisions.</a:t>
            </a:r>
          </a:p>
          <a:p>
            <a:pPr marL="889000" lvl="2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4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(Actual) </a:t>
            </a:r>
            <a:endParaRPr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5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07018" y="1560964"/>
            <a:ext cx="11895564" cy="762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hangingPunct="1"/>
            <a:r>
              <a:rPr lang="en-US" dirty="0"/>
              <a:t>Research</a:t>
            </a:r>
          </a:p>
          <a:p>
            <a:pPr hangingPunct="1"/>
            <a:endParaRPr lang="en-US" dirty="0"/>
          </a:p>
          <a:p>
            <a:pPr lvl="1" hangingPunct="1"/>
            <a:r>
              <a:rPr lang="en-US" dirty="0"/>
              <a:t>Formula (</a:t>
            </a:r>
            <a:r>
              <a:rPr lang="en-US" b="1" i="0" u="none" strike="noStrike" dirty="0" err="1">
                <a:solidFill>
                  <a:srgbClr val="2D2D2D"/>
                </a:solidFill>
                <a:effectLst/>
                <a:latin typeface="Arial" panose="020B0604020202020204" pitchFamily="34" charset="0"/>
                <a:hlinkClick r:id="rId4" tooltip="go back to this crumb"/>
              </a:rPr>
              <a:t>Fosberg</a:t>
            </a:r>
            <a:r>
              <a:rPr lang="en-US" b="1" i="0" u="none" strike="noStrike" dirty="0">
                <a:solidFill>
                  <a:srgbClr val="2D2D2D"/>
                </a:solidFill>
                <a:effectLst/>
                <a:latin typeface="Arial" panose="020B0604020202020204" pitchFamily="34" charset="0"/>
                <a:hlinkClick r:id="rId4" tooltip="go back to this crumb"/>
              </a:rPr>
              <a:t> fire weather index</a:t>
            </a:r>
            <a:r>
              <a:rPr lang="en-US" i="0" dirty="0">
                <a:solidFill>
                  <a:srgbClr val="2D2D2D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pPr marL="889000" lvl="2" indent="0" hangingPunct="1">
              <a:buNone/>
            </a:pPr>
            <a:endParaRPr lang="en-US" dirty="0"/>
          </a:p>
          <a:p>
            <a:pPr marL="444500" lvl="1" indent="0" hangingPunct="1">
              <a:buNone/>
            </a:pPr>
            <a:endParaRPr lang="en-US" dirty="0"/>
          </a:p>
          <a:p>
            <a:pPr lvl="2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6D84F-4713-4D2A-994F-A3F04B7A2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078" y="3749432"/>
            <a:ext cx="4042422" cy="146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A1DC9-AB66-4362-8A8D-6D078BED9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39" y="5859019"/>
            <a:ext cx="9650561" cy="14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75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(Actual) </a:t>
            </a:r>
            <a:endParaRPr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6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07018" y="1560964"/>
            <a:ext cx="11895564" cy="762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hangingPunct="1"/>
            <a:r>
              <a:rPr lang="en-US" dirty="0"/>
              <a:t>Research</a:t>
            </a:r>
          </a:p>
          <a:p>
            <a:pPr lvl="1" hangingPunct="1"/>
            <a:r>
              <a:rPr lang="en-US" dirty="0"/>
              <a:t>Database (</a:t>
            </a:r>
            <a:r>
              <a:rPr lang="en-US" dirty="0">
                <a:hlinkClick r:id="rId4"/>
              </a:rPr>
              <a:t>Predicting Wildfires with Weather Forecast Data</a:t>
            </a:r>
            <a:r>
              <a:rPr lang="en-US" dirty="0"/>
              <a:t>)</a:t>
            </a:r>
          </a:p>
          <a:p>
            <a:pPr lvl="2" hangingPunct="1"/>
            <a:r>
              <a:rPr lang="en-US" dirty="0"/>
              <a:t>Historical Wildfires</a:t>
            </a:r>
          </a:p>
          <a:p>
            <a:pPr lvl="3" hangingPunct="1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wildfire data contains data on fire activities in Australia starting from 2005. </a:t>
            </a:r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103BB-E330-460A-B820-2B470816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342" y="4276036"/>
            <a:ext cx="7779412" cy="44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082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(Actual) </a:t>
            </a:r>
            <a:endParaRPr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7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45194" y="1739332"/>
            <a:ext cx="11895564" cy="6274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hangingPunct="1"/>
            <a:r>
              <a:rPr lang="en-US" dirty="0"/>
              <a:t>Research</a:t>
            </a:r>
          </a:p>
          <a:p>
            <a:pPr lvl="1" hangingPunct="1"/>
            <a:r>
              <a:rPr lang="en-US" dirty="0"/>
              <a:t>Database (</a:t>
            </a:r>
            <a:r>
              <a:rPr lang="en-US" dirty="0">
                <a:hlinkClick r:id="rId4"/>
              </a:rPr>
              <a:t>Predicting Wildfires with Weather Forecast Data</a:t>
            </a:r>
            <a:r>
              <a:rPr lang="en-US" dirty="0"/>
              <a:t>)</a:t>
            </a:r>
          </a:p>
          <a:p>
            <a:pPr lvl="2" hangingPunct="1"/>
            <a:r>
              <a:rPr lang="en-US" dirty="0"/>
              <a:t>Historical Weather</a:t>
            </a:r>
          </a:p>
          <a:p>
            <a:pPr lvl="3"/>
            <a:r>
              <a:rPr lang="en-US" dirty="0"/>
              <a:t>Parameter: </a:t>
            </a:r>
            <a:endParaRPr lang="en-US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4"/>
            <a:r>
              <a:rPr lang="en-US" sz="1800" b="0" i="0" u="none" strike="noStrike" baseline="0" dirty="0">
                <a:solidFill>
                  <a:srgbClr val="000000"/>
                </a:solidFill>
              </a:rPr>
              <a:t>Precipitation [mm/day], Relative humidity [%], Soil water content [m**3 m**-3], Solar radiation [MJ/day], Temperature [Cl, Wind speed [m/s]. </a:t>
            </a:r>
            <a:endParaRPr lang="en-US" sz="4000" dirty="0"/>
          </a:p>
          <a:p>
            <a:pPr lvl="2" hangingPunct="1"/>
            <a:endParaRPr lang="en-US" dirty="0"/>
          </a:p>
          <a:p>
            <a:pPr lvl="2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FA241-B33B-48C2-9E45-3690B2C1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166" y="3975431"/>
            <a:ext cx="8123691" cy="51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(Samples) </a:t>
            </a:r>
            <a:endParaRPr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8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45194" y="1739332"/>
            <a:ext cx="11895564" cy="6274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lvl="2" hangingPunct="1"/>
            <a:endParaRPr lang="en-US" dirty="0"/>
          </a:p>
          <a:p>
            <a:pPr lvl="2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2CA1268-0E68-4474-9C0B-A166D823B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r="12685"/>
          <a:stretch/>
        </p:blipFill>
        <p:spPr>
          <a:xfrm>
            <a:off x="269377" y="1739332"/>
            <a:ext cx="12459269" cy="2849747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7CE558E-9395-4D88-B746-211D60E288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-1" r="10433" b="2895"/>
          <a:stretch/>
        </p:blipFill>
        <p:spPr>
          <a:xfrm>
            <a:off x="161788" y="5247027"/>
            <a:ext cx="12286520" cy="27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896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s"/>
          <p:cNvSpPr txBox="1">
            <a:spLocks noGrp="1"/>
          </p:cNvSpPr>
          <p:nvPr>
            <p:ph type="title"/>
          </p:nvPr>
        </p:nvSpPr>
        <p:spPr>
          <a:xfrm>
            <a:off x="-9087" y="-2272"/>
            <a:ext cx="13022974" cy="1143001"/>
          </a:xfrm>
          <a:prstGeom prst="rect">
            <a:avLst/>
          </a:prstGeom>
          <a:solidFill>
            <a:srgbClr val="24456C"/>
          </a:solidFill>
          <a:ln w="12700">
            <a:miter lim="400000"/>
          </a:ln>
        </p:spPr>
        <p:txBody>
          <a:bodyPr vert="horz" lIns="72000" tIns="0" rIns="0" bIns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>
                    <a:lumMod val="95000"/>
                  </a:srgbClr>
                </a:solidFill>
              </a:rPr>
              <a:t>Design and Implementation </a:t>
            </a: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(Samples) </a:t>
            </a:r>
            <a:endParaRPr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0" lvl="2" indent="0">
              <a:buNone/>
            </a:pPr>
            <a:endParaRPr lang="en-US" dirty="0">
              <a:solidFill>
                <a:srgbClr val="214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048" y="9296400"/>
            <a:ext cx="387928" cy="3488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>
                <a:latin typeface="Helvetica" pitchFamily="2" charset="0"/>
              </a:rPr>
              <a:t>9</a:t>
            </a:fld>
            <a:r>
              <a:rPr lang="en-US" altLang="zh-CN">
                <a:latin typeface="Helvetica" pitchFamily="2" charset="0"/>
              </a:rPr>
              <a:t>/7</a:t>
            </a:r>
            <a:endParaRPr>
              <a:latin typeface="Helvetica" pitchFamily="2" charset="0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080" y="147893"/>
            <a:ext cx="2585059" cy="84267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peech signals:…">
            <a:extLst>
              <a:ext uri="{FF2B5EF4-FFF2-40B4-BE49-F238E27FC236}">
                <a16:creationId xmlns:a16="http://schemas.microsoft.com/office/drawing/2014/main" id="{71DEDBB3-7DA8-4BDB-8592-462F4C5D8BB0}"/>
              </a:ext>
            </a:extLst>
          </p:cNvPr>
          <p:cNvSpPr txBox="1">
            <a:spLocks/>
          </p:cNvSpPr>
          <p:nvPr/>
        </p:nvSpPr>
        <p:spPr>
          <a:xfrm>
            <a:off x="745194" y="1739332"/>
            <a:ext cx="11895564" cy="6274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1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"/>
              </a:defRPr>
            </a:lvl5pPr>
            <a:lvl6pPr marL="2639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83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82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2718" marR="0" indent="-416718" algn="l" defTabSz="584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24456C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2800" b="0" dirty="0"/>
          </a:p>
          <a:p>
            <a:pPr lvl="2" hangingPunct="1"/>
            <a:endParaRPr lang="en-US" dirty="0"/>
          </a:p>
          <a:p>
            <a:pPr lvl="2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23B394-E780-448F-96AB-42A1263564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-1702" r="9540" b="1702"/>
          <a:stretch/>
        </p:blipFill>
        <p:spPr>
          <a:xfrm>
            <a:off x="121601" y="6731568"/>
            <a:ext cx="11084788" cy="262776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1310352-51E2-42E9-A952-BC8A0CFC6D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r="7195"/>
          <a:stretch/>
        </p:blipFill>
        <p:spPr>
          <a:xfrm>
            <a:off x="121601" y="3792913"/>
            <a:ext cx="10668000" cy="288037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237B6C-1037-4BDA-B2AF-B667C001D5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4" r="3301"/>
          <a:stretch/>
        </p:blipFill>
        <p:spPr>
          <a:xfrm>
            <a:off x="121601" y="1253480"/>
            <a:ext cx="9757132" cy="26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525</Words>
  <Application>Microsoft Office PowerPoint</Application>
  <PresentationFormat>Custom</PresentationFormat>
  <Paragraphs>169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Arial</vt:lpstr>
      <vt:lpstr>Calibri</vt:lpstr>
      <vt:lpstr>Helvetica</vt:lpstr>
      <vt:lpstr>White</vt:lpstr>
      <vt:lpstr>Predicting the Probability of Forest Fires using Weather Data</vt:lpstr>
      <vt:lpstr>Introduction</vt:lpstr>
      <vt:lpstr>Background</vt:lpstr>
      <vt:lpstr>Design and Implementation (Plan) </vt:lpstr>
      <vt:lpstr>Design and Implementation (Actual) </vt:lpstr>
      <vt:lpstr>Design and Implementation (Actual) </vt:lpstr>
      <vt:lpstr>Design and Implementation (Actual) </vt:lpstr>
      <vt:lpstr>Design and Implementation (Samples) </vt:lpstr>
      <vt:lpstr>Design and Implementation (Samples) </vt:lpstr>
      <vt:lpstr>Design and Implementation (Samples) </vt:lpstr>
      <vt:lpstr>Timeline</vt:lpstr>
      <vt:lpstr>Group Member Contributions (Plan)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Speaker Embeddings  with Convolutional Neural Network on Supervector  for Text-Independent Speaker Recognition</dc:title>
  <dc:creator>Parviz Subkhankulov</dc:creator>
  <cp:lastModifiedBy>Parviz Subkhankulov</cp:lastModifiedBy>
  <cp:revision>1</cp:revision>
  <cp:lastPrinted>2018-11-24T03:21:12Z</cp:lastPrinted>
  <dcterms:modified xsi:type="dcterms:W3CDTF">2021-10-14T06:44:02Z</dcterms:modified>
</cp:coreProperties>
</file>