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Lato Light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"/>
      <p:regular r:id="rId59"/>
      <p:bold r:id="rId60"/>
      <p:italic r:id="rId61"/>
      <p:boldItalic r:id="rId62"/>
    </p:embeddedFont>
    <p:embeddedFont>
      <p:font typeface="Fira Sans Extra Condensed"/>
      <p:regular r:id="rId63"/>
      <p:bold r:id="rId64"/>
      <p:italic r:id="rId65"/>
      <p:boldItalic r:id="rId66"/>
    </p:embeddedFont>
    <p:embeddedFont>
      <p:font typeface="Fira Sans Extra Condensed SemiBol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FiraSansExtraCondensedSemiBol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-boldItalic.fntdata"/><Relationship Id="rId61" Type="http://schemas.openxmlformats.org/officeDocument/2006/relationships/font" Target="fonts/FiraSans-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-bold.fntdata"/><Relationship Id="rId63" Type="http://schemas.openxmlformats.org/officeDocument/2006/relationships/font" Target="fonts/FiraSansExtraCondensed-regular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-boldItalic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-italic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SemiBold-bold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SemiBold-regular.fntdata"/><Relationship Id="rId60" Type="http://schemas.openxmlformats.org/officeDocument/2006/relationships/font" Target="fonts/Fira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SemiBol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LatoLight-bold.fntdata"/><Relationship Id="rId52" Type="http://schemas.openxmlformats.org/officeDocument/2006/relationships/font" Target="fonts/LatoLight-regular.fntdata"/><Relationship Id="rId11" Type="http://schemas.openxmlformats.org/officeDocument/2006/relationships/slide" Target="slides/slide6.xml"/><Relationship Id="rId55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7345984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7345984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7345984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7345984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c73459845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c73459845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c7345984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c7345984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9c73459845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9c73459845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c73459845_0_2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c73459845_0_2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c73459845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c73459845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9c73459845_0_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9c73459845_0_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9c73459845_0_4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9c73459845_0_4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c73459845_0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c73459845_0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c73459845_0_3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c73459845_0_3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9c73459845_0_3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9c73459845_0_3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9c73459845_0_3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9c73459845_0_3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9c73459845_0_5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9c73459845_0_5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9c73459845_0_5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9c73459845_0_5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9c73459845_0_5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9c73459845_0_5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SLIDES_API99571122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SLIDES_API99571122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9c73459845_0_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9c73459845_0_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SLIDES_API9957112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SLIDES_API9957112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925c029c6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925c029c6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723af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723af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3ea6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7d3ea6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ML: Stroke Prediction</a:t>
            </a:r>
            <a:endParaRPr/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Team Members: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Kuanysh Tokayev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Angsar Aidarbek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Alisher Amantay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Olzhas Jalmukhambetov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Temirlan Zarymkanov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02400" y="1687650"/>
            <a:ext cx="1661700" cy="28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4373116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6234348" name="adj1"/>
              <a:gd fmla="val 5393079" name="adj2"/>
              <a:gd fmla="val 2500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2324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 sz="18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090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26509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26509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5928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45928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65347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65347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5967225" y="4031475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967225" y="3099183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5967225" y="2166892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5967225" y="1234600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07088" y="3042604"/>
            <a:ext cx="447800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991747" y="3084650"/>
            <a:ext cx="3056381" cy="193071"/>
          </a:xfrm>
          <a:custGeom>
            <a:rect b="b" l="l" r="r" t="t"/>
            <a:pathLst>
              <a:path extrusionOk="0" h="3150" w="26075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457180" y="2904217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504927" y="2951780"/>
            <a:ext cx="458958" cy="458958"/>
          </a:xfrm>
          <a:custGeom>
            <a:rect b="b" l="l" r="r" t="t"/>
            <a:pathLst>
              <a:path extrusionOk="0" h="7488" w="7488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22700" y="2947450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42503" y="1228951"/>
            <a:ext cx="444246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991750" y="1271000"/>
            <a:ext cx="665587" cy="193125"/>
          </a:xfrm>
          <a:custGeom>
            <a:rect b="b" l="l" r="r" t="t"/>
            <a:pathLst>
              <a:path extrusionOk="0" h="3151" w="20345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57180" y="1090496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04927" y="1138058"/>
            <a:ext cx="458958" cy="458958"/>
          </a:xfrm>
          <a:custGeom>
            <a:rect b="b" l="l" r="r" t="t"/>
            <a:pathLst>
              <a:path extrusionOk="0" h="7488" w="7488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42525" y="1833567"/>
            <a:ext cx="4442469" cy="277092"/>
          </a:xfrm>
          <a:custGeom>
            <a:rect b="b" l="l" r="r" t="t"/>
            <a:pathLst>
              <a:path extrusionOk="0" h="4521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991748" y="1875600"/>
            <a:ext cx="3837390" cy="193071"/>
          </a:xfrm>
          <a:custGeom>
            <a:rect b="b" l="l" r="r" t="t"/>
            <a:pathLst>
              <a:path extrusionOk="0" h="3150" w="31302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57180" y="1695069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04927" y="1742632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522700" y="1730575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07066" y="2438106"/>
            <a:ext cx="4478009" cy="277053"/>
          </a:xfrm>
          <a:custGeom>
            <a:rect b="b" l="l" r="r" t="t"/>
            <a:pathLst>
              <a:path extrusionOk="0" h="4520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991750" y="2480125"/>
            <a:ext cx="3351663" cy="193071"/>
          </a:xfrm>
          <a:custGeom>
            <a:rect b="b" l="l" r="r" t="t"/>
            <a:pathLst>
              <a:path extrusionOk="0" h="3150" w="13904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457180" y="2299643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04927" y="2347206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3126858" y="3743434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312685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457925" y="4407091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57900" y="4154036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57925" y="3743413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45790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3126858" y="4407079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3126850" y="4154012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7618100" y="326849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6882200" y="321884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83%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7618100" y="1403650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6882200" y="1354000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7618100" y="233097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6882200" y="228132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7618100" y="4205475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6882200" y="4155825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77%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25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516" name="Google Shape;516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519" name="Google Shape;519;p2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6234757" y="4210564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523" name="Google Shape;523;p25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524" name="Google Shape;524;p25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26"/>
          <p:cNvGrpSpPr/>
          <p:nvPr/>
        </p:nvGrpSpPr>
        <p:grpSpPr>
          <a:xfrm>
            <a:off x="457197" y="988162"/>
            <a:ext cx="3884903" cy="2554609"/>
            <a:chOff x="235800" y="830650"/>
            <a:chExt cx="6978450" cy="4588844"/>
          </a:xfrm>
        </p:grpSpPr>
        <p:sp>
          <p:nvSpPr>
            <p:cNvPr id="532" name="Google Shape;532;p2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38" name="Google Shape;538;p26"/>
          <p:cNvSpPr txBox="1"/>
          <p:nvPr/>
        </p:nvSpPr>
        <p:spPr>
          <a:xfrm>
            <a:off x="6976062" y="222343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176013" y="222347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6976062" y="159915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5176013" y="1599200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6976062" y="97488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5176013" y="97492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6976204" y="284770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5176163" y="2857350"/>
            <a:ext cx="922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1413939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1413939" y="3603647"/>
            <a:ext cx="1128300" cy="1128300"/>
          </a:xfrm>
          <a:prstGeom prst="blockArc">
            <a:avLst>
              <a:gd fmla="val 520356" name="adj1"/>
              <a:gd fmla="val 12783427" name="adj2"/>
              <a:gd fmla="val 1400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67928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314317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314317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340851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74%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4872396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4872396" y="3603647"/>
            <a:ext cx="1128300" cy="1128300"/>
          </a:xfrm>
          <a:prstGeom prst="blockArc">
            <a:avLst>
              <a:gd fmla="val 520356" name="adj1"/>
              <a:gd fmla="val 14627710" name="adj2"/>
              <a:gd fmla="val 1385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5137737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67%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660162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660162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686696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89%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323727" y="943366"/>
            <a:ext cx="426499" cy="421914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6"/>
          <p:cNvGrpSpPr/>
          <p:nvPr/>
        </p:nvGrpSpPr>
        <p:grpSpPr>
          <a:xfrm>
            <a:off x="6326001" y="1568703"/>
            <a:ext cx="421951" cy="419677"/>
            <a:chOff x="-4211975" y="2046625"/>
            <a:chExt cx="292250" cy="290675"/>
          </a:xfrm>
        </p:grpSpPr>
        <p:sp>
          <p:nvSpPr>
            <p:cNvPr id="560" name="Google Shape;560;p26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6326579" y="2825789"/>
            <a:ext cx="420796" cy="421914"/>
            <a:chOff x="-1333200" y="2770450"/>
            <a:chExt cx="291450" cy="292225"/>
          </a:xfrm>
        </p:grpSpPr>
        <p:sp>
          <p:nvSpPr>
            <p:cNvPr id="563" name="Google Shape;563;p26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6"/>
          <p:cNvGrpSpPr/>
          <p:nvPr/>
        </p:nvGrpSpPr>
        <p:grpSpPr>
          <a:xfrm>
            <a:off x="6325442" y="2235731"/>
            <a:ext cx="423069" cy="420796"/>
            <a:chOff x="-5635200" y="2037975"/>
            <a:chExt cx="293025" cy="291450"/>
          </a:xfrm>
        </p:grpSpPr>
        <p:sp>
          <p:nvSpPr>
            <p:cNvPr id="566" name="Google Shape;566;p26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8" name="Google Shape;568;p26"/>
          <p:cNvCxnSpPr>
            <a:stCxn id="543" idx="1"/>
          </p:cNvCxnSpPr>
          <p:nvPr/>
        </p:nvCxnSpPr>
        <p:spPr>
          <a:xfrm flipH="1">
            <a:off x="1950713" y="1154325"/>
            <a:ext cx="3225300" cy="187500"/>
          </a:xfrm>
          <a:prstGeom prst="bentConnector3">
            <a:avLst>
              <a:gd fmla="val 7347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9" name="Google Shape;569;p26"/>
          <p:cNvCxnSpPr>
            <a:stCxn id="541" idx="1"/>
          </p:cNvCxnSpPr>
          <p:nvPr/>
        </p:nvCxnSpPr>
        <p:spPr>
          <a:xfrm rot="10800000">
            <a:off x="2476313" y="1671800"/>
            <a:ext cx="2699700" cy="106800"/>
          </a:xfrm>
          <a:prstGeom prst="bentConnector3">
            <a:avLst>
              <a:gd fmla="val 305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0" name="Google Shape;570;p26"/>
          <p:cNvCxnSpPr>
            <a:stCxn id="539" idx="1"/>
          </p:cNvCxnSpPr>
          <p:nvPr/>
        </p:nvCxnSpPr>
        <p:spPr>
          <a:xfrm rot="10800000">
            <a:off x="2270213" y="2053075"/>
            <a:ext cx="2905800" cy="349800"/>
          </a:xfrm>
          <a:prstGeom prst="bentConnector3">
            <a:avLst>
              <a:gd fmla="val 287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1" name="Google Shape;571;p26"/>
          <p:cNvCxnSpPr>
            <a:stCxn id="545" idx="1"/>
          </p:cNvCxnSpPr>
          <p:nvPr/>
        </p:nvCxnSpPr>
        <p:spPr>
          <a:xfrm rot="10800000">
            <a:off x="1517663" y="2712750"/>
            <a:ext cx="3658500" cy="32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</a:t>
            </a: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6046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Security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6046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4697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Quality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24697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90140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49014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67665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rect b="b" l="l" r="r" t="t"/>
              <a:pathLst>
                <a:path extrusionOk="0" h="10460" w="8382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rect b="b" l="l" r="r" t="t"/>
              <a:pathLst>
                <a:path extrusionOk="0" h="9704" w="7688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rect b="b" l="l" r="r" t="t"/>
              <a:pathLst>
                <a:path extrusionOk="0" h="3561" w="3624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/>
          <p:nvPr/>
        </p:nvSpPr>
        <p:spPr>
          <a:xfrm>
            <a:off x="481050" y="1171962"/>
            <a:ext cx="4367975" cy="1714325"/>
          </a:xfrm>
          <a:custGeom>
            <a:rect b="b" l="l" r="r" t="t"/>
            <a:pathLst>
              <a:path extrusionOk="0" h="68573" w="174719">
                <a:moveTo>
                  <a:pt x="0" y="68573"/>
                </a:moveTo>
                <a:cubicBezTo>
                  <a:pt x="3570" y="58213"/>
                  <a:pt x="13565" y="15360"/>
                  <a:pt x="21422" y="6412"/>
                </a:cubicBezTo>
                <a:cubicBezTo>
                  <a:pt x="29279" y="-2536"/>
                  <a:pt x="38233" y="15873"/>
                  <a:pt x="47140" y="14886"/>
                </a:cubicBezTo>
                <a:cubicBezTo>
                  <a:pt x="56047" y="13899"/>
                  <a:pt x="66752" y="-3071"/>
                  <a:pt x="74865" y="491"/>
                </a:cubicBezTo>
                <a:cubicBezTo>
                  <a:pt x="82978" y="4053"/>
                  <a:pt x="87875" y="30296"/>
                  <a:pt x="95820" y="36257"/>
                </a:cubicBezTo>
                <a:cubicBezTo>
                  <a:pt x="103765" y="42218"/>
                  <a:pt x="114978" y="40621"/>
                  <a:pt x="122534" y="36257"/>
                </a:cubicBezTo>
                <a:cubicBezTo>
                  <a:pt x="130091" y="31893"/>
                  <a:pt x="134880" y="8049"/>
                  <a:pt x="141159" y="10071"/>
                </a:cubicBezTo>
                <a:cubicBezTo>
                  <a:pt x="147438" y="12093"/>
                  <a:pt x="154616" y="38713"/>
                  <a:pt x="160209" y="48391"/>
                </a:cubicBezTo>
                <a:cubicBezTo>
                  <a:pt x="165802" y="58070"/>
                  <a:pt x="172301" y="64850"/>
                  <a:pt x="174719" y="681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25" name="Google Shape;625;p28"/>
          <p:cNvSpPr/>
          <p:nvPr/>
        </p:nvSpPr>
        <p:spPr>
          <a:xfrm>
            <a:off x="484125" y="1188826"/>
            <a:ext cx="4357550" cy="1694375"/>
          </a:xfrm>
          <a:custGeom>
            <a:rect b="b" l="l" r="r" t="t"/>
            <a:pathLst>
              <a:path extrusionOk="0" h="67775" w="174302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6" name="Google Shape;626;p28"/>
          <p:cNvSpPr/>
          <p:nvPr/>
        </p:nvSpPr>
        <p:spPr>
          <a:xfrm>
            <a:off x="474875" y="1652225"/>
            <a:ext cx="4367400" cy="1234050"/>
          </a:xfrm>
          <a:custGeom>
            <a:rect b="b" l="l" r="r" t="t"/>
            <a:pathLst>
              <a:path extrusionOk="0" h="49362" w="174696">
                <a:moveTo>
                  <a:pt x="0" y="49362"/>
                </a:moveTo>
                <a:cubicBezTo>
                  <a:pt x="3538" y="46783"/>
                  <a:pt x="12555" y="35367"/>
                  <a:pt x="21230" y="33887"/>
                </a:cubicBezTo>
                <a:cubicBezTo>
                  <a:pt x="29905" y="32407"/>
                  <a:pt x="43113" y="41894"/>
                  <a:pt x="52052" y="40481"/>
                </a:cubicBezTo>
                <a:cubicBezTo>
                  <a:pt x="60991" y="39069"/>
                  <a:pt x="68202" y="26974"/>
                  <a:pt x="74863" y="25412"/>
                </a:cubicBezTo>
                <a:cubicBezTo>
                  <a:pt x="81524" y="23850"/>
                  <a:pt x="85950" y="35338"/>
                  <a:pt x="92016" y="31107"/>
                </a:cubicBezTo>
                <a:cubicBezTo>
                  <a:pt x="98082" y="26876"/>
                  <a:pt x="105068" y="-930"/>
                  <a:pt x="111258" y="24"/>
                </a:cubicBezTo>
                <a:cubicBezTo>
                  <a:pt x="117448" y="979"/>
                  <a:pt x="123791" y="32418"/>
                  <a:pt x="129155" y="36834"/>
                </a:cubicBezTo>
                <a:cubicBezTo>
                  <a:pt x="134519" y="41250"/>
                  <a:pt x="135853" y="24494"/>
                  <a:pt x="143443" y="26518"/>
                </a:cubicBezTo>
                <a:cubicBezTo>
                  <a:pt x="151033" y="28542"/>
                  <a:pt x="169487" y="45236"/>
                  <a:pt x="174696" y="489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7" name="Google Shape;627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5390388" y="3975636"/>
            <a:ext cx="689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5390338" y="3005475"/>
            <a:ext cx="689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5390400" y="2090763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5390388" y="1171961"/>
            <a:ext cx="689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7093601" y="1205233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6210596" y="1456534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7093601" y="2124056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>
            <a:off x="6210596" y="2375347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7093601" y="3042885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6210596" y="3291970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7176768" y="3975557"/>
            <a:ext cx="1510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6210596" y="4228147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457250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2683125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457250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2683125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28"/>
          <p:cNvSpPr/>
          <p:nvPr/>
        </p:nvSpPr>
        <p:spPr>
          <a:xfrm>
            <a:off x="504100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708114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912128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1116142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320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1524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1728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1932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2136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2340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786100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2990114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3194128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3398142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/>
          <p:nvPr/>
        </p:nvSpPr>
        <p:spPr>
          <a:xfrm>
            <a:off x="3602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3806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010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4214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4418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4622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504100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708114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912128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1116142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1320156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524169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28183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1932197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136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2340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2786100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990114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3194128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3398142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3602156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3806169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4010183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4214197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4418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4622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28"/>
          <p:cNvGrpSpPr/>
          <p:nvPr/>
        </p:nvGrpSpPr>
        <p:grpSpPr>
          <a:xfrm>
            <a:off x="5597530" y="2263781"/>
            <a:ext cx="275057" cy="339271"/>
            <a:chOff x="3330525" y="4399275"/>
            <a:chExt cx="390650" cy="481850"/>
          </a:xfrm>
        </p:grpSpPr>
        <p:sp>
          <p:nvSpPr>
            <p:cNvPr id="685" name="Google Shape;685;p28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" name="Google Shape;692;p28"/>
          <p:cNvGrpSpPr/>
          <p:nvPr/>
        </p:nvGrpSpPr>
        <p:grpSpPr>
          <a:xfrm>
            <a:off x="5608421" y="1322240"/>
            <a:ext cx="253265" cy="339253"/>
            <a:chOff x="3938800" y="4399275"/>
            <a:chExt cx="359700" cy="481825"/>
          </a:xfrm>
        </p:grpSpPr>
        <p:sp>
          <p:nvSpPr>
            <p:cNvPr id="693" name="Google Shape;693;p28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5559540" y="3175609"/>
            <a:ext cx="350995" cy="349133"/>
            <a:chOff x="2404875" y="3955825"/>
            <a:chExt cx="296950" cy="295375"/>
          </a:xfrm>
        </p:grpSpPr>
        <p:sp>
          <p:nvSpPr>
            <p:cNvPr id="699" name="Google Shape;699;p28"/>
            <p:cNvSpPr/>
            <p:nvPr/>
          </p:nvSpPr>
          <p:spPr>
            <a:xfrm>
              <a:off x="2404875" y="3955825"/>
              <a:ext cx="219775" cy="224500"/>
            </a:xfrm>
            <a:custGeom>
              <a:rect b="b" l="l" r="r" t="t"/>
              <a:pathLst>
                <a:path extrusionOk="0" h="8980" w="8791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510400" y="4024075"/>
              <a:ext cx="191425" cy="87575"/>
            </a:xfrm>
            <a:custGeom>
              <a:rect b="b" l="l" r="r" t="t"/>
              <a:pathLst>
                <a:path extrusionOk="0" h="3503" w="7657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424550" y="4188175"/>
              <a:ext cx="189050" cy="63025"/>
            </a:xfrm>
            <a:custGeom>
              <a:rect b="b" l="l" r="r" t="t"/>
              <a:pathLst>
                <a:path extrusionOk="0" h="2521" w="7562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457625" y="4007025"/>
              <a:ext cx="115025" cy="122100"/>
            </a:xfrm>
            <a:custGeom>
              <a:rect b="b" l="l" r="r" t="t"/>
              <a:pathLst>
                <a:path extrusionOk="0" h="4884" w="4601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8"/>
          <p:cNvGrpSpPr/>
          <p:nvPr/>
        </p:nvGrpSpPr>
        <p:grpSpPr>
          <a:xfrm>
            <a:off x="5559575" y="4157605"/>
            <a:ext cx="351024" cy="325464"/>
            <a:chOff x="6543825" y="3202075"/>
            <a:chExt cx="296975" cy="275350"/>
          </a:xfrm>
        </p:grpSpPr>
        <p:sp>
          <p:nvSpPr>
            <p:cNvPr id="704" name="Google Shape;704;p28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28"/>
          <p:cNvSpPr/>
          <p:nvPr/>
        </p:nvSpPr>
        <p:spPr>
          <a:xfrm>
            <a:off x="474875" y="2301275"/>
            <a:ext cx="4375550" cy="585000"/>
          </a:xfrm>
          <a:custGeom>
            <a:rect b="b" l="l" r="r" t="t"/>
            <a:pathLst>
              <a:path extrusionOk="0" h="23400" w="175022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7" name="Google Shape;717;p29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718" name="Google Shape;718;p29"/>
            <p:cNvSpPr/>
            <p:nvPr/>
          </p:nvSpPr>
          <p:spPr>
            <a:xfrm>
              <a:off x="5059672" y="3707112"/>
              <a:ext cx="870185" cy="168021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165863" y="2825244"/>
              <a:ext cx="2423414" cy="1582596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5933652" y="4070729"/>
              <a:ext cx="652580" cy="414262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244548" y="3925994"/>
              <a:ext cx="336344" cy="15870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924753" y="3819372"/>
              <a:ext cx="166017" cy="162091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5716297" y="3837696"/>
              <a:ext cx="318795" cy="219226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5036283" y="4074572"/>
              <a:ext cx="133729" cy="201271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242268" y="3241466"/>
              <a:ext cx="157368" cy="212902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515035" y="4425845"/>
              <a:ext cx="275827" cy="18046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164481" y="3628802"/>
              <a:ext cx="137024" cy="196181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066601" y="3895378"/>
              <a:ext cx="109075" cy="115759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995860" y="2826822"/>
              <a:ext cx="153058" cy="82967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314066" y="3098399"/>
              <a:ext cx="68151" cy="5895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033121" y="4037796"/>
              <a:ext cx="126712" cy="41929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277351" y="4512782"/>
              <a:ext cx="73977" cy="49564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593013" y="3756803"/>
              <a:ext cx="48308" cy="65177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128383" y="4040252"/>
              <a:ext cx="75256" cy="39015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153081" y="3531838"/>
              <a:ext cx="39879" cy="4777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6148712" y="3733936"/>
              <a:ext cx="44498" cy="4951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6698469" y="4213401"/>
              <a:ext cx="43586" cy="40745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6303300" y="3864736"/>
              <a:ext cx="38879" cy="40618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334853" y="2890383"/>
              <a:ext cx="47705" cy="21276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208523" y="3958456"/>
              <a:ext cx="45778" cy="2047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591275" y="2760664"/>
              <a:ext cx="1902032" cy="193537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304152" y="2949058"/>
              <a:ext cx="125594" cy="48648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308917" y="3554577"/>
              <a:ext cx="155088" cy="57568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447721" y="3602652"/>
              <a:ext cx="97115" cy="37641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584995" y="2962063"/>
              <a:ext cx="76271" cy="3284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3554486" y="3620887"/>
              <a:ext cx="34848" cy="22561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672268" y="4634230"/>
              <a:ext cx="36878" cy="19966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397898" y="3623979"/>
              <a:ext cx="33053" cy="19482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599530" y="4000079"/>
              <a:ext cx="27875" cy="27257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979091" y="2913950"/>
              <a:ext cx="32303" cy="19291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174646" y="3964768"/>
              <a:ext cx="29494" cy="18998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384617" y="3239888"/>
              <a:ext cx="27111" cy="2148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543366" y="3272795"/>
              <a:ext cx="31538" cy="64223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4754616" y="3377687"/>
              <a:ext cx="55177" cy="231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881475" y="3383999"/>
              <a:ext cx="29758" cy="19138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463814" y="3315004"/>
              <a:ext cx="26434" cy="19431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9"/>
          <p:cNvSpPr txBox="1"/>
          <p:nvPr/>
        </p:nvSpPr>
        <p:spPr>
          <a:xfrm>
            <a:off x="7492527" y="84182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aturn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8" name="Google Shape;758;p29"/>
          <p:cNvSpPr txBox="1"/>
          <p:nvPr/>
        </p:nvSpPr>
        <p:spPr>
          <a:xfrm>
            <a:off x="6902115" y="1310035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464073" y="893347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464078" y="1350560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7492527" y="173827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</a:t>
            </a: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eptune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2" name="Google Shape;762;p29"/>
          <p:cNvSpPr txBox="1"/>
          <p:nvPr/>
        </p:nvSpPr>
        <p:spPr>
          <a:xfrm>
            <a:off x="6902127" y="2188122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464073" y="1784285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477860" y="2234147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5" name="Google Shape;765;p29"/>
          <p:cNvGrpSpPr/>
          <p:nvPr/>
        </p:nvGrpSpPr>
        <p:grpSpPr>
          <a:xfrm>
            <a:off x="959963" y="2952548"/>
            <a:ext cx="2247088" cy="492627"/>
            <a:chOff x="1188563" y="2914448"/>
            <a:chExt cx="2247088" cy="492627"/>
          </a:xfrm>
        </p:grpSpPr>
        <p:sp>
          <p:nvSpPr>
            <p:cNvPr id="766" name="Google Shape;766;p29"/>
            <p:cNvSpPr/>
            <p:nvPr/>
          </p:nvSpPr>
          <p:spPr>
            <a:xfrm>
              <a:off x="1188563" y="2914448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67" name="Google Shape;767;p29"/>
            <p:cNvCxnSpPr>
              <a:endCxn id="766" idx="3"/>
            </p:cNvCxnSpPr>
            <p:nvPr/>
          </p:nvCxnSpPr>
          <p:spPr>
            <a:xfrm rot="10800000">
              <a:off x="2582963" y="3054998"/>
              <a:ext cx="725100" cy="273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8" name="Google Shape;768;p29"/>
            <p:cNvSpPr/>
            <p:nvPr/>
          </p:nvSpPr>
          <p:spPr>
            <a:xfrm>
              <a:off x="3309950" y="32813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9"/>
          <p:cNvGrpSpPr/>
          <p:nvPr/>
        </p:nvGrpSpPr>
        <p:grpSpPr>
          <a:xfrm>
            <a:off x="959963" y="4016450"/>
            <a:ext cx="2663838" cy="401500"/>
            <a:chOff x="1188563" y="3978350"/>
            <a:chExt cx="2663838" cy="401500"/>
          </a:xfrm>
        </p:grpSpPr>
        <p:sp>
          <p:nvSpPr>
            <p:cNvPr id="770" name="Google Shape;770;p29"/>
            <p:cNvSpPr/>
            <p:nvPr/>
          </p:nvSpPr>
          <p:spPr>
            <a:xfrm>
              <a:off x="1188563" y="3978350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1" name="Google Shape;771;p29"/>
            <p:cNvCxnSpPr>
              <a:endCxn id="770" idx="3"/>
            </p:cNvCxnSpPr>
            <p:nvPr/>
          </p:nvCxnSpPr>
          <p:spPr>
            <a:xfrm rot="10800000">
              <a:off x="2582963" y="4118900"/>
              <a:ext cx="1143600" cy="190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2" name="Google Shape;772;p29"/>
            <p:cNvSpPr/>
            <p:nvPr/>
          </p:nvSpPr>
          <p:spPr>
            <a:xfrm>
              <a:off x="3726700" y="42541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9"/>
          <p:cNvGrpSpPr/>
          <p:nvPr/>
        </p:nvGrpSpPr>
        <p:grpSpPr>
          <a:xfrm>
            <a:off x="5038400" y="3857475"/>
            <a:ext cx="3145638" cy="440075"/>
            <a:chOff x="4809800" y="3819375"/>
            <a:chExt cx="3145638" cy="440075"/>
          </a:xfrm>
        </p:grpSpPr>
        <p:sp>
          <p:nvSpPr>
            <p:cNvPr id="774" name="Google Shape;774;p29"/>
            <p:cNvSpPr/>
            <p:nvPr/>
          </p:nvSpPr>
          <p:spPr>
            <a:xfrm>
              <a:off x="6561038" y="3985550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5" name="Google Shape;775;p29"/>
            <p:cNvCxnSpPr>
              <a:endCxn id="774" idx="1"/>
            </p:cNvCxnSpPr>
            <p:nvPr/>
          </p:nvCxnSpPr>
          <p:spPr>
            <a:xfrm>
              <a:off x="4929638" y="3874400"/>
              <a:ext cx="1631400" cy="248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6" name="Google Shape;776;p29"/>
            <p:cNvSpPr/>
            <p:nvPr/>
          </p:nvSpPr>
          <p:spPr>
            <a:xfrm>
              <a:off x="4809800" y="38193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>
            <a:off x="5588525" y="2959747"/>
            <a:ext cx="2595513" cy="273900"/>
            <a:chOff x="5359925" y="2921647"/>
            <a:chExt cx="2595513" cy="273900"/>
          </a:xfrm>
        </p:grpSpPr>
        <p:sp>
          <p:nvSpPr>
            <p:cNvPr id="778" name="Google Shape;778;p29"/>
            <p:cNvSpPr/>
            <p:nvPr/>
          </p:nvSpPr>
          <p:spPr>
            <a:xfrm>
              <a:off x="6561038" y="2921647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779" name="Google Shape;779;p29"/>
            <p:cNvCxnSpPr>
              <a:endCxn id="778" idx="1"/>
            </p:cNvCxnSpPr>
            <p:nvPr/>
          </p:nvCxnSpPr>
          <p:spPr>
            <a:xfrm flipH="1" rot="10800000">
              <a:off x="5485538" y="3058597"/>
              <a:ext cx="1075500" cy="16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0" name="Google Shape;780;p29"/>
            <p:cNvSpPr/>
            <p:nvPr/>
          </p:nvSpPr>
          <p:spPr>
            <a:xfrm>
              <a:off x="5359925" y="30037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9"/>
          <p:cNvGrpSpPr/>
          <p:nvPr/>
        </p:nvGrpSpPr>
        <p:grpSpPr>
          <a:xfrm>
            <a:off x="2591340" y="2217896"/>
            <a:ext cx="881709" cy="225207"/>
            <a:chOff x="2299508" y="1876230"/>
            <a:chExt cx="1107118" cy="282817"/>
          </a:xfrm>
        </p:grpSpPr>
        <p:sp>
          <p:nvSpPr>
            <p:cNvPr id="782" name="Google Shape;782;p29"/>
            <p:cNvSpPr/>
            <p:nvPr/>
          </p:nvSpPr>
          <p:spPr>
            <a:xfrm>
              <a:off x="2299508" y="1938426"/>
              <a:ext cx="1107118" cy="220620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299508" y="1876230"/>
              <a:ext cx="1107118" cy="123464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FCB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9"/>
          <p:cNvGrpSpPr/>
          <p:nvPr/>
        </p:nvGrpSpPr>
        <p:grpSpPr>
          <a:xfrm>
            <a:off x="3697458" y="2091647"/>
            <a:ext cx="881709" cy="351467"/>
            <a:chOff x="3662983" y="1717659"/>
            <a:chExt cx="1107118" cy="441376"/>
          </a:xfrm>
        </p:grpSpPr>
        <p:sp>
          <p:nvSpPr>
            <p:cNvPr id="785" name="Google Shape;785;p29"/>
            <p:cNvSpPr/>
            <p:nvPr/>
          </p:nvSpPr>
          <p:spPr>
            <a:xfrm>
              <a:off x="3662983" y="1814729"/>
              <a:ext cx="1107118" cy="344306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662983" y="1717659"/>
              <a:ext cx="1107118" cy="192681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BF6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9"/>
          <p:cNvGrpSpPr/>
          <p:nvPr/>
        </p:nvGrpSpPr>
        <p:grpSpPr>
          <a:xfrm>
            <a:off x="4803419" y="1972100"/>
            <a:ext cx="881745" cy="471012"/>
            <a:chOff x="5200766" y="1567531"/>
            <a:chExt cx="1107164" cy="591501"/>
          </a:xfrm>
        </p:grpSpPr>
        <p:sp>
          <p:nvSpPr>
            <p:cNvPr id="788" name="Google Shape;788;p29"/>
            <p:cNvSpPr/>
            <p:nvPr/>
          </p:nvSpPr>
          <p:spPr>
            <a:xfrm>
              <a:off x="5202312" y="1663100"/>
              <a:ext cx="1105618" cy="495932"/>
            </a:xfrm>
            <a:custGeom>
              <a:rect b="b" l="l" r="r" t="t"/>
              <a:pathLst>
                <a:path extrusionOk="0" h="10908" w="24318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200766" y="1567531"/>
              <a:ext cx="1107164" cy="191135"/>
            </a:xfrm>
            <a:custGeom>
              <a:rect b="b" l="l" r="r" t="t"/>
              <a:pathLst>
                <a:path extrusionOk="0" h="4204" w="24352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29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9"/>
          <p:cNvGrpSpPr/>
          <p:nvPr/>
        </p:nvGrpSpPr>
        <p:grpSpPr>
          <a:xfrm>
            <a:off x="5909415" y="1910480"/>
            <a:ext cx="881709" cy="532631"/>
            <a:chOff x="6673786" y="1490148"/>
            <a:chExt cx="1107118" cy="668883"/>
          </a:xfrm>
        </p:grpSpPr>
        <p:sp>
          <p:nvSpPr>
            <p:cNvPr id="791" name="Google Shape;791;p29"/>
            <p:cNvSpPr/>
            <p:nvPr/>
          </p:nvSpPr>
          <p:spPr>
            <a:xfrm>
              <a:off x="6675286" y="1587218"/>
              <a:ext cx="1105618" cy="571813"/>
            </a:xfrm>
            <a:custGeom>
              <a:rect b="b" l="l" r="r" t="t"/>
              <a:pathLst>
                <a:path extrusionOk="0" h="12577" w="24318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673786" y="1490148"/>
              <a:ext cx="1107118" cy="192635"/>
            </a:xfrm>
            <a:custGeom>
              <a:rect b="b" l="l" r="r" t="t"/>
              <a:pathLst>
                <a:path extrusionOk="0" h="4237" w="24351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068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9"/>
          <p:cNvSpPr/>
          <p:nvPr/>
        </p:nvSpPr>
        <p:spPr>
          <a:xfrm rot="5400000">
            <a:off x="2550850" y="1396200"/>
            <a:ext cx="962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9"/>
          <p:cNvSpPr/>
          <p:nvPr/>
        </p:nvSpPr>
        <p:spPr>
          <a:xfrm rot="5400000">
            <a:off x="3697463" y="1355700"/>
            <a:ext cx="881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 rot="5400000">
            <a:off x="4888950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9"/>
          <p:cNvSpPr/>
          <p:nvPr/>
        </p:nvSpPr>
        <p:spPr>
          <a:xfrm rot="5400000">
            <a:off x="5994775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29"/>
          <p:cNvGrpSpPr/>
          <p:nvPr/>
        </p:nvGrpSpPr>
        <p:grpSpPr>
          <a:xfrm>
            <a:off x="5084440" y="1228677"/>
            <a:ext cx="320020" cy="320020"/>
            <a:chOff x="1379798" y="1723250"/>
            <a:chExt cx="397887" cy="397887"/>
          </a:xfrm>
        </p:grpSpPr>
        <p:sp>
          <p:nvSpPr>
            <p:cNvPr id="798" name="Google Shape;798;p29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9"/>
          <p:cNvGrpSpPr/>
          <p:nvPr/>
        </p:nvGrpSpPr>
        <p:grpSpPr>
          <a:xfrm>
            <a:off x="2872182" y="1228750"/>
            <a:ext cx="320037" cy="320020"/>
            <a:chOff x="266768" y="1721375"/>
            <a:chExt cx="397907" cy="397887"/>
          </a:xfrm>
        </p:grpSpPr>
        <p:sp>
          <p:nvSpPr>
            <p:cNvPr id="803" name="Google Shape;803;p29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9"/>
          <p:cNvGrpSpPr/>
          <p:nvPr/>
        </p:nvGrpSpPr>
        <p:grpSpPr>
          <a:xfrm>
            <a:off x="3978291" y="1228677"/>
            <a:ext cx="320043" cy="320020"/>
            <a:chOff x="864491" y="1723250"/>
            <a:chExt cx="397866" cy="397887"/>
          </a:xfrm>
        </p:grpSpPr>
        <p:sp>
          <p:nvSpPr>
            <p:cNvPr id="806" name="Google Shape;806;p29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9"/>
          <p:cNvSpPr/>
          <p:nvPr/>
        </p:nvSpPr>
        <p:spPr>
          <a:xfrm>
            <a:off x="6190248" y="1263990"/>
            <a:ext cx="320054" cy="266692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"/>
          <p:cNvSpPr/>
          <p:nvPr/>
        </p:nvSpPr>
        <p:spPr>
          <a:xfrm>
            <a:off x="468000" y="1594163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7167797" y="375800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0"/>
          <p:cNvSpPr txBox="1"/>
          <p:nvPr/>
        </p:nvSpPr>
        <p:spPr>
          <a:xfrm>
            <a:off x="7699499" y="3796692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7167701" y="1597688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0"/>
          <p:cNvSpPr txBox="1"/>
          <p:nvPr/>
        </p:nvSpPr>
        <p:spPr>
          <a:xfrm>
            <a:off x="7699500" y="163637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30"/>
          <p:cNvSpPr/>
          <p:nvPr/>
        </p:nvSpPr>
        <p:spPr>
          <a:xfrm>
            <a:off x="474800" y="375275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0"/>
          <p:cNvSpPr txBox="1"/>
          <p:nvPr/>
        </p:nvSpPr>
        <p:spPr>
          <a:xfrm>
            <a:off x="514174" y="379141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507452" y="163284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30"/>
          <p:cNvGrpSpPr/>
          <p:nvPr/>
        </p:nvGrpSpPr>
        <p:grpSpPr>
          <a:xfrm>
            <a:off x="2239825" y="3144225"/>
            <a:ext cx="4664350" cy="1511050"/>
            <a:chOff x="2302475" y="3016750"/>
            <a:chExt cx="4664350" cy="1511050"/>
          </a:xfrm>
        </p:grpSpPr>
        <p:sp>
          <p:nvSpPr>
            <p:cNvPr id="824" name="Google Shape;824;p30"/>
            <p:cNvSpPr/>
            <p:nvPr/>
          </p:nvSpPr>
          <p:spPr>
            <a:xfrm>
              <a:off x="3306488" y="3025175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3270527" y="3025175"/>
              <a:ext cx="935100" cy="239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 txBox="1"/>
            <p:nvPr/>
          </p:nvSpPr>
          <p:spPr>
            <a:xfrm>
              <a:off x="2302475" y="301675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" name="Google Shape;827;p30"/>
            <p:cNvSpPr txBox="1"/>
            <p:nvPr/>
          </p:nvSpPr>
          <p:spPr>
            <a:xfrm>
              <a:off x="3556581" y="3033546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3306488" y="3446239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3270546" y="3446250"/>
              <a:ext cx="2393400" cy="239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 txBox="1"/>
            <p:nvPr/>
          </p:nvSpPr>
          <p:spPr>
            <a:xfrm>
              <a:off x="2305597" y="3446244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1" name="Google Shape;831;p30"/>
            <p:cNvSpPr txBox="1"/>
            <p:nvPr/>
          </p:nvSpPr>
          <p:spPr>
            <a:xfrm>
              <a:off x="3556581" y="3463033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3306488" y="3867303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3270527" y="3867300"/>
              <a:ext cx="2923500" cy="239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 txBox="1"/>
            <p:nvPr/>
          </p:nvSpPr>
          <p:spPr>
            <a:xfrm>
              <a:off x="2305597" y="3867322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30"/>
            <p:cNvSpPr txBox="1"/>
            <p:nvPr/>
          </p:nvSpPr>
          <p:spPr>
            <a:xfrm>
              <a:off x="3556581" y="388412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3306488" y="4288366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3270525" y="4288375"/>
              <a:ext cx="3696300" cy="239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2305597" y="428840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30"/>
            <p:cNvSpPr txBox="1"/>
            <p:nvPr/>
          </p:nvSpPr>
          <p:spPr>
            <a:xfrm>
              <a:off x="3556581" y="430517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2343283" y="1613888"/>
            <a:ext cx="4457433" cy="940800"/>
            <a:chOff x="2571883" y="1366213"/>
            <a:chExt cx="4457433" cy="940800"/>
          </a:xfrm>
        </p:grpSpPr>
        <p:sp>
          <p:nvSpPr>
            <p:cNvPr id="841" name="Google Shape;841;p30"/>
            <p:cNvSpPr/>
            <p:nvPr/>
          </p:nvSpPr>
          <p:spPr>
            <a:xfrm>
              <a:off x="2571883" y="1366213"/>
              <a:ext cx="935100" cy="940800"/>
            </a:xfrm>
            <a:prstGeom prst="blockArc">
              <a:avLst>
                <a:gd fmla="val 16091856" name="adj1"/>
                <a:gd fmla="val 21216322" name="adj2"/>
                <a:gd fmla="val 101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 txBox="1"/>
            <p:nvPr/>
          </p:nvSpPr>
          <p:spPr>
            <a:xfrm>
              <a:off x="2574433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23%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64290" y="1366213"/>
              <a:ext cx="935100" cy="940800"/>
            </a:xfrm>
            <a:prstGeom prst="blockArc">
              <a:avLst>
                <a:gd fmla="val 16091856" name="adj1"/>
                <a:gd fmla="val 10732847" name="adj2"/>
                <a:gd fmla="val 927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 txBox="1"/>
            <p:nvPr/>
          </p:nvSpPr>
          <p:spPr>
            <a:xfrm>
              <a:off x="4886254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75%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3650082" y="1366213"/>
              <a:ext cx="935100" cy="940800"/>
            </a:xfrm>
            <a:prstGeom prst="blockArc">
              <a:avLst>
                <a:gd fmla="val 16091856" name="adj1"/>
                <a:gd fmla="val 7198756" name="adj2"/>
                <a:gd fmla="val 931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 txBox="1"/>
            <p:nvPr/>
          </p:nvSpPr>
          <p:spPr>
            <a:xfrm>
              <a:off x="3652639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0%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30"/>
            <p:cNvSpPr txBox="1"/>
            <p:nvPr/>
          </p:nvSpPr>
          <p:spPr>
            <a:xfrm>
              <a:off x="6099317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100%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080081" y="1366213"/>
              <a:ext cx="930000" cy="940800"/>
            </a:xfrm>
            <a:prstGeom prst="donut">
              <a:avLst>
                <a:gd fmla="val 861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30"/>
          <p:cNvSpPr txBox="1"/>
          <p:nvPr/>
        </p:nvSpPr>
        <p:spPr>
          <a:xfrm>
            <a:off x="4572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0"/>
          <p:cNvSpPr txBox="1"/>
          <p:nvPr/>
        </p:nvSpPr>
        <p:spPr>
          <a:xfrm>
            <a:off x="71517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full of iron oxide dust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has a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30"/>
          <p:cNvSpPr txBox="1"/>
          <p:nvPr/>
        </p:nvSpPr>
        <p:spPr>
          <a:xfrm>
            <a:off x="71517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4572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fmla="val 17662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647950" y="212130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647950" y="2577101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647950" y="3033132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647950" y="348914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rect b="b" l="l" r="r" t="t"/>
            <a:pathLst>
              <a:path extrusionOk="0" h="34018" w="19766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647950" y="3945163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647950" y="166507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flipH="1" rot="10800000">
            <a:off x="4411434" y="3945195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6654325" y="1306900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6680725" y="1882950"/>
            <a:ext cx="175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6672025" y="2468538"/>
            <a:ext cx="176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6724825" y="302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Backup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Safety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Structure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6771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Management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677213" y="4002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Transformation</a:t>
            </a:r>
            <a:endParaRPr sz="1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6724825" y="36106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6724825" y="41920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really beautiful name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706988" y="2983938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Big Data Challenges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31"/>
          <p:cNvSpPr/>
          <p:nvPr/>
        </p:nvSpPr>
        <p:spPr>
          <a:xfrm>
            <a:off x="5611971" y="2545200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31"/>
          <p:cNvGrpSpPr/>
          <p:nvPr/>
        </p:nvGrpSpPr>
        <p:grpSpPr>
          <a:xfrm>
            <a:off x="5596019" y="1414089"/>
            <a:ext cx="351786" cy="326274"/>
            <a:chOff x="-62511900" y="4129100"/>
            <a:chExt cx="304050" cy="282000"/>
          </a:xfrm>
        </p:grpSpPr>
        <p:sp>
          <p:nvSpPr>
            <p:cNvPr id="895" name="Google Shape;895;p3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1"/>
          <p:cNvGrpSpPr/>
          <p:nvPr/>
        </p:nvGrpSpPr>
        <p:grpSpPr>
          <a:xfrm>
            <a:off x="5580530" y="1969044"/>
            <a:ext cx="382765" cy="367810"/>
            <a:chOff x="-62890750" y="3747425"/>
            <a:chExt cx="330825" cy="317900"/>
          </a:xfrm>
        </p:grpSpPr>
        <p:sp>
          <p:nvSpPr>
            <p:cNvPr id="901" name="Google Shape;901;p31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5601626" y="4273007"/>
            <a:ext cx="340573" cy="339271"/>
            <a:chOff x="2085450" y="842250"/>
            <a:chExt cx="483700" cy="481850"/>
          </a:xfrm>
        </p:grpSpPr>
        <p:sp>
          <p:nvSpPr>
            <p:cNvPr id="916" name="Google Shape;916;p3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31"/>
          <p:cNvGrpSpPr/>
          <p:nvPr/>
        </p:nvGrpSpPr>
        <p:grpSpPr>
          <a:xfrm>
            <a:off x="5588730" y="3697032"/>
            <a:ext cx="366364" cy="367290"/>
            <a:chOff x="-61783350" y="3743950"/>
            <a:chExt cx="316650" cy="317450"/>
          </a:xfrm>
        </p:grpSpPr>
        <p:sp>
          <p:nvSpPr>
            <p:cNvPr id="920" name="Google Shape;920;p31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5597803" y="3131037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1"/>
          <p:cNvGrpSpPr/>
          <p:nvPr/>
        </p:nvGrpSpPr>
        <p:grpSpPr>
          <a:xfrm>
            <a:off x="1391289" y="2513061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897900" y="3899075"/>
            <a:ext cx="6633900" cy="833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999701" y="3987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897900" y="3069625"/>
            <a:ext cx="7348200" cy="833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897900" y="2238550"/>
            <a:ext cx="6327600" cy="833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897900" y="1407125"/>
            <a:ext cx="7037100" cy="833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7184276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 txBox="1"/>
          <p:nvPr/>
        </p:nvSpPr>
        <p:spPr>
          <a:xfrm>
            <a:off x="1964850" y="1532075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Security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4199575" y="15154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184197" y="15795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32"/>
          <p:cNvSpPr/>
          <p:nvPr/>
        </p:nvSpPr>
        <p:spPr>
          <a:xfrm>
            <a:off x="6466052" y="2326708"/>
            <a:ext cx="657680" cy="657286"/>
          </a:xfrm>
          <a:custGeom>
            <a:rect b="b" l="l" r="r" t="t"/>
            <a:pathLst>
              <a:path extrusionOk="0" h="20027" w="20039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4199575" y="234534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6466225" y="240937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6" name="Google Shape;946;p32"/>
          <p:cNvSpPr/>
          <p:nvPr/>
        </p:nvSpPr>
        <p:spPr>
          <a:xfrm>
            <a:off x="7498865" y="3156715"/>
            <a:ext cx="657286" cy="657286"/>
          </a:xfrm>
          <a:custGeom>
            <a:rect b="b" l="l" r="r" t="t"/>
            <a:pathLst>
              <a:path extrusionOk="0" h="20027" w="20027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2"/>
          <p:cNvSpPr txBox="1"/>
          <p:nvPr/>
        </p:nvSpPr>
        <p:spPr>
          <a:xfrm>
            <a:off x="1964850" y="3191773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8" name="Google Shape;948;p32"/>
          <p:cNvSpPr txBox="1"/>
          <p:nvPr/>
        </p:nvSpPr>
        <p:spPr>
          <a:xfrm>
            <a:off x="4199575" y="3175208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>
            <a:off x="7531845" y="323920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6791571" y="3986296"/>
            <a:ext cx="657286" cy="65771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2"/>
          <p:cNvSpPr txBox="1"/>
          <p:nvPr/>
        </p:nvSpPr>
        <p:spPr>
          <a:xfrm>
            <a:off x="1964850" y="4005075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 Risk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4199575" y="40050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32"/>
          <p:cNvSpPr txBox="1"/>
          <p:nvPr/>
        </p:nvSpPr>
        <p:spPr>
          <a:xfrm>
            <a:off x="6791525" y="40688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999701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999701" y="2326276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999701" y="31562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32"/>
          <p:cNvGrpSpPr/>
          <p:nvPr/>
        </p:nvGrpSpPr>
        <p:grpSpPr>
          <a:xfrm>
            <a:off x="1145489" y="1668418"/>
            <a:ext cx="365770" cy="365770"/>
            <a:chOff x="-3137650" y="2408950"/>
            <a:chExt cx="291450" cy="292125"/>
          </a:xfrm>
        </p:grpSpPr>
        <p:sp>
          <p:nvSpPr>
            <p:cNvPr id="958" name="Google Shape;958;p32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3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1145493" y="3306371"/>
            <a:ext cx="365763" cy="357988"/>
            <a:chOff x="-6713450" y="2397900"/>
            <a:chExt cx="295375" cy="291450"/>
          </a:xfrm>
        </p:grpSpPr>
        <p:sp>
          <p:nvSpPr>
            <p:cNvPr id="967" name="Google Shape;967;p32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>
            <a:off x="1145489" y="4134517"/>
            <a:ext cx="365770" cy="365749"/>
            <a:chOff x="-2060175" y="2768875"/>
            <a:chExt cx="291450" cy="292225"/>
          </a:xfrm>
        </p:grpSpPr>
        <p:sp>
          <p:nvSpPr>
            <p:cNvPr id="970" name="Google Shape;970;p32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3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fmla="val 16200000" name="adj1"/>
              <a:gd fmla="val 4359177" name="adj2"/>
            </a:avLst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3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fmla="val 16200000" name="adj1"/>
              <a:gd fmla="val 9118718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3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p33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fmla="val 16200000" name="adj1"/>
              <a:gd fmla="val 13853038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3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33"/>
          <p:cNvGrpSpPr/>
          <p:nvPr/>
        </p:nvGrpSpPr>
        <p:grpSpPr>
          <a:xfrm>
            <a:off x="6444254" y="2189850"/>
            <a:ext cx="2242552" cy="756351"/>
            <a:chOff x="6444254" y="1938775"/>
            <a:chExt cx="2242552" cy="756351"/>
          </a:xfrm>
        </p:grpSpPr>
        <p:sp>
          <p:nvSpPr>
            <p:cNvPr id="984" name="Google Shape;984;p33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5" name="Google Shape;985;p33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86" name="Google Shape;986;p33"/>
            <p:cNvSpPr/>
            <p:nvPr/>
          </p:nvSpPr>
          <p:spPr>
            <a:xfrm>
              <a:off x="8047675" y="2055994"/>
              <a:ext cx="639131" cy="639131"/>
            </a:xfrm>
            <a:custGeom>
              <a:rect b="b" l="l" r="r" t="t"/>
              <a:pathLst>
                <a:path extrusionOk="0" h="27931" w="27931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3"/>
          <p:cNvGrpSpPr/>
          <p:nvPr/>
        </p:nvGrpSpPr>
        <p:grpSpPr>
          <a:xfrm>
            <a:off x="6625454" y="3096487"/>
            <a:ext cx="2061312" cy="738925"/>
            <a:chOff x="6625454" y="2845412"/>
            <a:chExt cx="2061312" cy="738925"/>
          </a:xfrm>
        </p:grpSpPr>
        <p:sp>
          <p:nvSpPr>
            <p:cNvPr id="988" name="Google Shape;988;p33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9" name="Google Shape;989;p33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90" name="Google Shape;990;p33"/>
            <p:cNvSpPr/>
            <p:nvPr/>
          </p:nvSpPr>
          <p:spPr>
            <a:xfrm>
              <a:off x="8046978" y="2944228"/>
              <a:ext cx="639789" cy="640109"/>
            </a:xfrm>
            <a:custGeom>
              <a:rect b="b" l="l" r="r" t="t"/>
              <a:pathLst>
                <a:path extrusionOk="0" h="27931" w="27914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33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992" name="Google Shape;992;p33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93" name="Google Shape;993;p33"/>
            <p:cNvCxnSpPr>
              <a:endCxn id="976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94" name="Google Shape;994;p33"/>
            <p:cNvSpPr/>
            <p:nvPr/>
          </p:nvSpPr>
          <p:spPr>
            <a:xfrm>
              <a:off x="8030999" y="3820304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33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6" name="Google Shape;996;p33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fmla="val 4612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7" name="Google Shape;997;p33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33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9" name="Google Shape;999;p33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0" name="Google Shape;1000;p33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33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2" name="Google Shape;1002;p33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7" name="Google Shape;1007;p33"/>
          <p:cNvSpPr txBox="1"/>
          <p:nvPr/>
        </p:nvSpPr>
        <p:spPr>
          <a:xfrm>
            <a:off x="6444225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3"/>
          <p:cNvSpPr/>
          <p:nvPr/>
        </p:nvSpPr>
        <p:spPr>
          <a:xfrm>
            <a:off x="457199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1586361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2715524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8185561" y="4243074"/>
            <a:ext cx="365746" cy="357979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33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1013" name="Google Shape;1013;p33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33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1016" name="Google Shape;1016;p33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1019" name="Google Shape;1019;p33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1022" name="Google Shape;1022;p33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33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1025" name="Google Shape;1025;p33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5991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72575" y="1165250"/>
            <a:ext cx="754500" cy="7545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05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23925" y="1165250"/>
            <a:ext cx="754500" cy="7545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018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75275" y="1165250"/>
            <a:ext cx="754500" cy="754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0575" y="1681701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46%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0575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771925" y="168170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34%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7192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923275" y="1681701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2327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053349" y="1681701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68%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53348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902931" y="3144949"/>
            <a:ext cx="3778992" cy="1587109"/>
            <a:chOff x="457200" y="3271225"/>
            <a:chExt cx="3374100" cy="1417062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1211700" y="4468276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1211700" y="39797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1211700" y="33648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6"/>
            <p:cNvSpPr/>
            <p:nvPr/>
          </p:nvSpPr>
          <p:spPr>
            <a:xfrm>
              <a:off x="1383512" y="4015980"/>
              <a:ext cx="421272" cy="672306"/>
            </a:xfrm>
            <a:custGeom>
              <a:rect b="b" l="l" r="r" t="t"/>
              <a:pathLst>
                <a:path extrusionOk="0" h="14545" w="2302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009070" y="4192125"/>
              <a:ext cx="421271" cy="496141"/>
            </a:xfrm>
            <a:custGeom>
              <a:rect b="b" l="l" r="r" t="t"/>
              <a:pathLst>
                <a:path extrusionOk="0" h="15812" w="2303">
                  <a:moveTo>
                    <a:pt x="1" y="0"/>
                  </a:moveTo>
                  <a:lnTo>
                    <a:pt x="1" y="15812"/>
                  </a:lnTo>
                  <a:lnTo>
                    <a:pt x="2302" y="1581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8817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634628" y="4434977"/>
              <a:ext cx="421271" cy="250437"/>
            </a:xfrm>
            <a:custGeom>
              <a:rect b="b" l="l" r="r" t="t"/>
              <a:pathLst>
                <a:path extrusionOk="0" h="11209" w="2303">
                  <a:moveTo>
                    <a:pt x="1" y="0"/>
                  </a:moveTo>
                  <a:lnTo>
                    <a:pt x="1" y="11208"/>
                  </a:lnTo>
                  <a:lnTo>
                    <a:pt x="2302" y="1120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260186" y="3768123"/>
              <a:ext cx="421271" cy="920153"/>
            </a:xfrm>
            <a:custGeom>
              <a:rect b="b" l="l" r="r" t="t"/>
              <a:pathLst>
                <a:path extrusionOk="0" h="14545" w="2303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57200" y="4366575"/>
              <a:ext cx="7545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460469" y="3864013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250,000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60469" y="3271225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500,000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448057" y="43598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48052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48057" y="3454026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48052" y="3173500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802114" y="43598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802127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802114" y="34254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802127" y="31449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276628" y="1379364"/>
            <a:ext cx="351786" cy="326274"/>
            <a:chOff x="-62511900" y="4129100"/>
            <a:chExt cx="304050" cy="282000"/>
          </a:xfrm>
        </p:grpSpPr>
        <p:sp>
          <p:nvSpPr>
            <p:cNvPr id="134" name="Google Shape;134;p16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814381" y="1359324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66643" y="1358855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17993" y="1358869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448051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4"/>
          <p:cNvSpPr txBox="1"/>
          <p:nvPr/>
        </p:nvSpPr>
        <p:spPr>
          <a:xfrm>
            <a:off x="448050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interpretation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448051" y="29492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448050" y="2668675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Geo expansion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34"/>
          <p:cNvSpPr txBox="1"/>
          <p:nvPr/>
        </p:nvSpPr>
        <p:spPr>
          <a:xfrm>
            <a:off x="2386898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2386898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 data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8" name="Google Shape;1038;p34"/>
          <p:cNvSpPr txBox="1"/>
          <p:nvPr/>
        </p:nvSpPr>
        <p:spPr>
          <a:xfrm>
            <a:off x="2386898" y="29206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34"/>
          <p:cNvSpPr txBox="1"/>
          <p:nvPr/>
        </p:nvSpPr>
        <p:spPr>
          <a:xfrm>
            <a:off x="2386898" y="2640102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Variability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40" name="Google Shape;1040;p34"/>
          <p:cNvGrpSpPr/>
          <p:nvPr/>
        </p:nvGrpSpPr>
        <p:grpSpPr>
          <a:xfrm>
            <a:off x="2425382" y="4071379"/>
            <a:ext cx="655783" cy="654214"/>
            <a:chOff x="2715524" y="4071379"/>
            <a:chExt cx="655783" cy="654214"/>
          </a:xfrm>
        </p:grpSpPr>
        <p:sp>
          <p:nvSpPr>
            <p:cNvPr id="1041" name="Google Shape;1041;p34"/>
            <p:cNvSpPr/>
            <p:nvPr/>
          </p:nvSpPr>
          <p:spPr>
            <a:xfrm>
              <a:off x="271552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2" name="Google Shape;1042;p34"/>
            <p:cNvGrpSpPr/>
            <p:nvPr/>
          </p:nvGrpSpPr>
          <p:grpSpPr>
            <a:xfrm>
              <a:off x="2852029" y="4214576"/>
              <a:ext cx="382765" cy="367810"/>
              <a:chOff x="-62890750" y="3747425"/>
              <a:chExt cx="330825" cy="317900"/>
            </a:xfrm>
          </p:grpSpPr>
          <p:sp>
            <p:nvSpPr>
              <p:cNvPr id="1043" name="Google Shape;1043;p34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rect b="b" l="l" r="r" t="t"/>
                <a:pathLst>
                  <a:path extrusionOk="0" h="7833" w="1254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rect b="b" l="l" r="r" t="t"/>
                <a:pathLst>
                  <a:path extrusionOk="0" h="7850" w="12602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rect b="b" l="l" r="r" t="t"/>
                <a:pathLst>
                  <a:path extrusionOk="0" h="1923" w="915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rect b="b" l="l" r="r" t="t"/>
                <a:pathLst>
                  <a:path extrusionOk="0" h="2049" w="2994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rect b="b" l="l" r="r" t="t"/>
                <a:pathLst>
                  <a:path extrusionOk="0" h="2049" w="3025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rect b="b" l="l" r="r" t="t"/>
                <a:pathLst>
                  <a:path extrusionOk="0" h="2080" w="3026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rect b="b" l="l" r="r" t="t"/>
                <a:pathLst>
                  <a:path extrusionOk="0" h="2048" w="3025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rect b="b" l="l" r="r" t="t"/>
                <a:pathLst>
                  <a:path extrusionOk="0" h="1923" w="914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7" name="Google Shape;1057;p34"/>
          <p:cNvGrpSpPr/>
          <p:nvPr/>
        </p:nvGrpSpPr>
        <p:grpSpPr>
          <a:xfrm>
            <a:off x="457199" y="4071379"/>
            <a:ext cx="655783" cy="654214"/>
            <a:chOff x="457199" y="4071379"/>
            <a:chExt cx="655783" cy="654214"/>
          </a:xfrm>
        </p:grpSpPr>
        <p:sp>
          <p:nvSpPr>
            <p:cNvPr id="1058" name="Google Shape;1058;p34"/>
            <p:cNvSpPr/>
            <p:nvPr/>
          </p:nvSpPr>
          <p:spPr>
            <a:xfrm>
              <a:off x="457199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601901" y="4224712"/>
              <a:ext cx="366364" cy="347563"/>
            </a:xfrm>
            <a:custGeom>
              <a:rect b="b" l="l" r="r" t="t"/>
              <a:pathLst>
                <a:path extrusionOk="0" h="12016" w="12666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34"/>
          <p:cNvGrpSpPr/>
          <p:nvPr/>
        </p:nvGrpSpPr>
        <p:grpSpPr>
          <a:xfrm>
            <a:off x="1441290" y="4071379"/>
            <a:ext cx="655783" cy="654214"/>
            <a:chOff x="1586361" y="4071379"/>
            <a:chExt cx="655783" cy="654214"/>
          </a:xfrm>
        </p:grpSpPr>
        <p:sp>
          <p:nvSpPr>
            <p:cNvPr id="1061" name="Google Shape;1061;p34"/>
            <p:cNvSpPr/>
            <p:nvPr/>
          </p:nvSpPr>
          <p:spPr>
            <a:xfrm>
              <a:off x="1586361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34"/>
            <p:cNvGrpSpPr/>
            <p:nvPr/>
          </p:nvGrpSpPr>
          <p:grpSpPr>
            <a:xfrm>
              <a:off x="1739204" y="4223454"/>
              <a:ext cx="350079" cy="350079"/>
              <a:chOff x="583100" y="3982600"/>
              <a:chExt cx="296175" cy="296175"/>
            </a:xfrm>
          </p:grpSpPr>
          <p:sp>
            <p:nvSpPr>
              <p:cNvPr id="1063" name="Google Shape;1063;p34"/>
              <p:cNvSpPr/>
              <p:nvPr/>
            </p:nvSpPr>
            <p:spPr>
              <a:xfrm>
                <a:off x="694925" y="3982600"/>
                <a:ext cx="70925" cy="68550"/>
              </a:xfrm>
              <a:custGeom>
                <a:rect b="b" l="l" r="r" t="t"/>
                <a:pathLst>
                  <a:path extrusionOk="0" h="2742" w="2837">
                    <a:moveTo>
                      <a:pt x="1419" y="1"/>
                    </a:moveTo>
                    <a:cubicBezTo>
                      <a:pt x="631" y="1"/>
                      <a:pt x="1" y="599"/>
                      <a:pt x="1" y="1355"/>
                    </a:cubicBezTo>
                    <a:cubicBezTo>
                      <a:pt x="1" y="2143"/>
                      <a:pt x="631" y="2742"/>
                      <a:pt x="1419" y="2742"/>
                    </a:cubicBezTo>
                    <a:cubicBezTo>
                      <a:pt x="2206" y="2742"/>
                      <a:pt x="2836" y="2143"/>
                      <a:pt x="2836" y="1355"/>
                    </a:cubicBezTo>
                    <a:cubicBezTo>
                      <a:pt x="2836" y="599"/>
                      <a:pt x="2206" y="1"/>
                      <a:pt x="1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609075" y="4139350"/>
                <a:ext cx="69350" cy="68525"/>
              </a:xfrm>
              <a:custGeom>
                <a:rect b="b" l="l" r="r" t="t"/>
                <a:pathLst>
                  <a:path extrusionOk="0" h="2741" w="2774">
                    <a:moveTo>
                      <a:pt x="1387" y="0"/>
                    </a:moveTo>
                    <a:cubicBezTo>
                      <a:pt x="631" y="0"/>
                      <a:pt x="1" y="630"/>
                      <a:pt x="1" y="1355"/>
                    </a:cubicBezTo>
                    <a:cubicBezTo>
                      <a:pt x="1" y="2111"/>
                      <a:pt x="631" y="2741"/>
                      <a:pt x="1387" y="2741"/>
                    </a:cubicBezTo>
                    <a:cubicBezTo>
                      <a:pt x="2143" y="2741"/>
                      <a:pt x="2773" y="2111"/>
                      <a:pt x="2773" y="1355"/>
                    </a:cubicBezTo>
                    <a:cubicBezTo>
                      <a:pt x="2773" y="630"/>
                      <a:pt x="2143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783925" y="4140125"/>
                <a:ext cx="68550" cy="68550"/>
              </a:xfrm>
              <a:custGeom>
                <a:rect b="b" l="l" r="r" t="t"/>
                <a:pathLst>
                  <a:path extrusionOk="0" h="2742" w="2742">
                    <a:moveTo>
                      <a:pt x="1356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11"/>
                      <a:pt x="631" y="2741"/>
                      <a:pt x="1356" y="2741"/>
                    </a:cubicBezTo>
                    <a:cubicBezTo>
                      <a:pt x="2112" y="2741"/>
                      <a:pt x="2742" y="2111"/>
                      <a:pt x="2742" y="1387"/>
                    </a:cubicBezTo>
                    <a:cubicBezTo>
                      <a:pt x="2742" y="631"/>
                      <a:pt x="2112" y="1"/>
                      <a:pt x="1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583100" y="4207075"/>
                <a:ext cx="122100" cy="71700"/>
              </a:xfrm>
              <a:custGeom>
                <a:rect b="b" l="l" r="r" t="t"/>
                <a:pathLst>
                  <a:path extrusionOk="0" h="2868" w="4884">
                    <a:moveTo>
                      <a:pt x="819" y="0"/>
                    </a:moveTo>
                    <a:cubicBezTo>
                      <a:pt x="347" y="442"/>
                      <a:pt x="0" y="1072"/>
                      <a:pt x="0" y="1796"/>
                    </a:cubicBezTo>
                    <a:lnTo>
                      <a:pt x="0" y="2521"/>
                    </a:lnTo>
                    <a:cubicBezTo>
                      <a:pt x="0" y="2710"/>
                      <a:pt x="158" y="2867"/>
                      <a:pt x="347" y="2867"/>
                    </a:cubicBezTo>
                    <a:lnTo>
                      <a:pt x="4505" y="2867"/>
                    </a:lnTo>
                    <a:cubicBezTo>
                      <a:pt x="4726" y="2867"/>
                      <a:pt x="4883" y="2710"/>
                      <a:pt x="4883" y="2521"/>
                    </a:cubicBezTo>
                    <a:lnTo>
                      <a:pt x="4883" y="1796"/>
                    </a:lnTo>
                    <a:cubicBezTo>
                      <a:pt x="4883" y="1103"/>
                      <a:pt x="4568" y="442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96" y="788"/>
                      <a:pt x="1197" y="473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669725" y="4049550"/>
                <a:ext cx="122900" cy="72475"/>
              </a:xfrm>
              <a:custGeom>
                <a:rect b="b" l="l" r="r" t="t"/>
                <a:pathLst>
                  <a:path extrusionOk="0" h="2899" w="4916">
                    <a:moveTo>
                      <a:pt x="851" y="1"/>
                    </a:moveTo>
                    <a:cubicBezTo>
                      <a:pt x="347" y="442"/>
                      <a:pt x="1" y="1103"/>
                      <a:pt x="1" y="1796"/>
                    </a:cubicBezTo>
                    <a:lnTo>
                      <a:pt x="1" y="2552"/>
                    </a:lnTo>
                    <a:cubicBezTo>
                      <a:pt x="1" y="2741"/>
                      <a:pt x="158" y="2899"/>
                      <a:pt x="347" y="2899"/>
                    </a:cubicBezTo>
                    <a:lnTo>
                      <a:pt x="4537" y="2899"/>
                    </a:lnTo>
                    <a:cubicBezTo>
                      <a:pt x="4758" y="2899"/>
                      <a:pt x="4915" y="2741"/>
                      <a:pt x="4915" y="2552"/>
                    </a:cubicBezTo>
                    <a:lnTo>
                      <a:pt x="4915" y="1796"/>
                    </a:lnTo>
                    <a:cubicBezTo>
                      <a:pt x="4915" y="1103"/>
                      <a:pt x="4600" y="442"/>
                      <a:pt x="4065" y="1"/>
                    </a:cubicBezTo>
                    <a:cubicBezTo>
                      <a:pt x="3687" y="473"/>
                      <a:pt x="3088" y="788"/>
                      <a:pt x="2458" y="788"/>
                    </a:cubicBezTo>
                    <a:cubicBezTo>
                      <a:pt x="1828" y="788"/>
                      <a:pt x="1198" y="473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757150" y="4207075"/>
                <a:ext cx="122125" cy="71700"/>
              </a:xfrm>
              <a:custGeom>
                <a:rect b="b" l="l" r="r" t="t"/>
                <a:pathLst>
                  <a:path extrusionOk="0" h="2868" w="4885">
                    <a:moveTo>
                      <a:pt x="820" y="0"/>
                    </a:moveTo>
                    <a:cubicBezTo>
                      <a:pt x="316" y="442"/>
                      <a:pt x="1" y="1103"/>
                      <a:pt x="1" y="1796"/>
                    </a:cubicBezTo>
                    <a:lnTo>
                      <a:pt x="1" y="2521"/>
                    </a:lnTo>
                    <a:cubicBezTo>
                      <a:pt x="1" y="2710"/>
                      <a:pt x="158" y="2867"/>
                      <a:pt x="347" y="2867"/>
                    </a:cubicBezTo>
                    <a:lnTo>
                      <a:pt x="4506" y="2867"/>
                    </a:lnTo>
                    <a:cubicBezTo>
                      <a:pt x="4727" y="2867"/>
                      <a:pt x="4884" y="2710"/>
                      <a:pt x="4884" y="2521"/>
                    </a:cubicBezTo>
                    <a:lnTo>
                      <a:pt x="4884" y="1796"/>
                    </a:lnTo>
                    <a:cubicBezTo>
                      <a:pt x="4884" y="1103"/>
                      <a:pt x="4569" y="442"/>
                      <a:pt x="4033" y="0"/>
                    </a:cubicBezTo>
                    <a:cubicBezTo>
                      <a:pt x="3655" y="473"/>
                      <a:pt x="3088" y="788"/>
                      <a:pt x="2427" y="788"/>
                    </a:cubicBezTo>
                    <a:cubicBezTo>
                      <a:pt x="1797" y="788"/>
                      <a:pt x="1198" y="473"/>
                      <a:pt x="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691775" y="4139350"/>
                <a:ext cx="77225" cy="64600"/>
              </a:xfrm>
              <a:custGeom>
                <a:rect b="b" l="l" r="r" t="t"/>
                <a:pathLst>
                  <a:path extrusionOk="0" h="2584" w="3089">
                    <a:moveTo>
                      <a:pt x="1198" y="0"/>
                    </a:moveTo>
                    <a:lnTo>
                      <a:pt x="1198" y="882"/>
                    </a:lnTo>
                    <a:lnTo>
                      <a:pt x="1" y="2079"/>
                    </a:lnTo>
                    <a:cubicBezTo>
                      <a:pt x="221" y="2237"/>
                      <a:pt x="284" y="2300"/>
                      <a:pt x="473" y="2583"/>
                    </a:cubicBezTo>
                    <a:lnTo>
                      <a:pt x="1545" y="1575"/>
                    </a:lnTo>
                    <a:lnTo>
                      <a:pt x="2616" y="2583"/>
                    </a:lnTo>
                    <a:cubicBezTo>
                      <a:pt x="2773" y="2394"/>
                      <a:pt x="2931" y="2237"/>
                      <a:pt x="3088" y="2111"/>
                    </a:cubicBezTo>
                    <a:lnTo>
                      <a:pt x="1891" y="882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0" name="Google Shape;1070;p34"/>
          <p:cNvGrpSpPr/>
          <p:nvPr/>
        </p:nvGrpSpPr>
        <p:grpSpPr>
          <a:xfrm>
            <a:off x="3409474" y="4071379"/>
            <a:ext cx="655783" cy="654214"/>
            <a:chOff x="3409474" y="4071379"/>
            <a:chExt cx="655783" cy="654214"/>
          </a:xfrm>
        </p:grpSpPr>
        <p:sp>
          <p:nvSpPr>
            <p:cNvPr id="1071" name="Google Shape;1071;p34"/>
            <p:cNvSpPr/>
            <p:nvPr/>
          </p:nvSpPr>
          <p:spPr>
            <a:xfrm>
              <a:off x="340947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p34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1073" name="Google Shape;1073;p34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rect b="b" l="l" r="r" t="t"/>
                <a:pathLst>
                  <a:path extrusionOk="0" h="2718" w="416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rect b="b" l="l" r="r" t="t"/>
                <a:pathLst>
                  <a:path extrusionOk="0" h="2763" w="4254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rect b="b" l="l" r="r" t="t"/>
                <a:pathLst>
                  <a:path extrusionOk="0" h="3435" w="3561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rect b="b" l="l" r="r" t="t"/>
                <a:pathLst>
                  <a:path extrusionOk="0" h="3593" w="5609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9" name="Google Shape;1079;p34"/>
          <p:cNvGrpSpPr/>
          <p:nvPr/>
        </p:nvGrpSpPr>
        <p:grpSpPr>
          <a:xfrm>
            <a:off x="511844" y="2156825"/>
            <a:ext cx="1599832" cy="176400"/>
            <a:chOff x="511844" y="2156825"/>
            <a:chExt cx="1599832" cy="176400"/>
          </a:xfrm>
        </p:grpSpPr>
        <p:sp>
          <p:nvSpPr>
            <p:cNvPr id="1080" name="Google Shape;1080;p34"/>
            <p:cNvSpPr/>
            <p:nvPr/>
          </p:nvSpPr>
          <p:spPr>
            <a:xfrm flipH="1" rot="5400000">
              <a:off x="495344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 flipH="1" rot="5400000">
              <a:off x="657171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 flipH="1" rot="5400000">
              <a:off x="818998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 flipH="1" rot="5400000">
              <a:off x="980825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 flipH="1" rot="5400000">
              <a:off x="1142652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 flipH="1" rot="5400000">
              <a:off x="130447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 flipH="1" rot="5400000">
              <a:off x="146630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 flipH="1" rot="5400000">
              <a:off x="1628122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 flipH="1" rot="5400000">
              <a:off x="178994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 flipH="1" rot="5400000">
              <a:off x="195177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34"/>
          <p:cNvGrpSpPr/>
          <p:nvPr/>
        </p:nvGrpSpPr>
        <p:grpSpPr>
          <a:xfrm>
            <a:off x="2465419" y="2156825"/>
            <a:ext cx="1599832" cy="176400"/>
            <a:chOff x="2465419" y="2156825"/>
            <a:chExt cx="1599832" cy="176400"/>
          </a:xfrm>
        </p:grpSpPr>
        <p:sp>
          <p:nvSpPr>
            <p:cNvPr id="1091" name="Google Shape;1091;p34"/>
            <p:cNvSpPr/>
            <p:nvPr/>
          </p:nvSpPr>
          <p:spPr>
            <a:xfrm flipH="1" rot="5400000">
              <a:off x="2448919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 flipH="1" rot="5400000">
              <a:off x="2610746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 flipH="1" rot="5400000">
              <a:off x="2772573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 flipH="1" rot="5400000">
              <a:off x="2934400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 flipH="1" rot="5400000">
              <a:off x="3096227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 flipH="1" rot="5400000">
              <a:off x="325805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 flipH="1" rot="5400000">
              <a:off x="341988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 flipH="1" rot="5400000">
              <a:off x="358169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 flipH="1" rot="5400000">
              <a:off x="374352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 flipH="1" rot="5400000">
              <a:off x="390535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>
            <a:off x="511844" y="3438275"/>
            <a:ext cx="1599832" cy="176400"/>
            <a:chOff x="511844" y="3438275"/>
            <a:chExt cx="1599832" cy="176400"/>
          </a:xfrm>
        </p:grpSpPr>
        <p:sp>
          <p:nvSpPr>
            <p:cNvPr id="1102" name="Google Shape;1102;p34"/>
            <p:cNvSpPr/>
            <p:nvPr/>
          </p:nvSpPr>
          <p:spPr>
            <a:xfrm flipH="1" rot="5400000">
              <a:off x="495344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 flipH="1" rot="5400000">
              <a:off x="657171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 flipH="1" rot="5400000">
              <a:off x="818998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 flipH="1" rot="5400000">
              <a:off x="980825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 flipH="1" rot="5400000">
              <a:off x="114265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 rot="5400000">
              <a:off x="130447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 flipH="1" rot="5400000">
              <a:off x="146630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 flipH="1" rot="5400000">
              <a:off x="162812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 rot="5400000">
              <a:off x="178994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 rot="5400000">
              <a:off x="195177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2465419" y="3438275"/>
            <a:ext cx="1599832" cy="176400"/>
            <a:chOff x="2465419" y="3438275"/>
            <a:chExt cx="1599832" cy="176400"/>
          </a:xfrm>
        </p:grpSpPr>
        <p:sp>
          <p:nvSpPr>
            <p:cNvPr id="1113" name="Google Shape;1113;p34"/>
            <p:cNvSpPr/>
            <p:nvPr/>
          </p:nvSpPr>
          <p:spPr>
            <a:xfrm flipH="1" rot="5400000">
              <a:off x="2448919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 rot="5400000">
              <a:off x="2610746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 rot="5400000">
              <a:off x="2772573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 rot="5400000">
              <a:off x="2934400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 rot="5400000">
              <a:off x="3096227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 rot="5400000">
              <a:off x="325805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 rot="5400000">
              <a:off x="341988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 rot="5400000">
              <a:off x="358169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 rot="5400000">
              <a:off x="374352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 rot="5400000">
              <a:off x="390535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3" name="Google Shape;1123;p34"/>
          <p:cNvSpPr/>
          <p:nvPr/>
        </p:nvSpPr>
        <p:spPr>
          <a:xfrm>
            <a:off x="4724525" y="3615071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4724525" y="338739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4724525" y="315956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4724525" y="293173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4"/>
          <p:cNvSpPr/>
          <p:nvPr/>
        </p:nvSpPr>
        <p:spPr>
          <a:xfrm>
            <a:off x="4724525" y="2704061"/>
            <a:ext cx="3962271" cy="25012"/>
          </a:xfrm>
          <a:custGeom>
            <a:rect b="b" l="l" r="r" t="t"/>
            <a:pathLst>
              <a:path extrusionOk="0" h="166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4724525" y="247623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4"/>
          <p:cNvSpPr/>
          <p:nvPr/>
        </p:nvSpPr>
        <p:spPr>
          <a:xfrm>
            <a:off x="4724525" y="224840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4"/>
          <p:cNvSpPr/>
          <p:nvPr/>
        </p:nvSpPr>
        <p:spPr>
          <a:xfrm>
            <a:off x="4724525" y="1792750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4"/>
          <p:cNvSpPr/>
          <p:nvPr/>
        </p:nvSpPr>
        <p:spPr>
          <a:xfrm>
            <a:off x="4724525" y="202057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4"/>
          <p:cNvSpPr/>
          <p:nvPr/>
        </p:nvSpPr>
        <p:spPr>
          <a:xfrm>
            <a:off x="4724525" y="1565073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4989603" y="2501103"/>
            <a:ext cx="594333" cy="1126788"/>
          </a:xfrm>
          <a:custGeom>
            <a:rect b="b" l="l" r="r" t="t"/>
            <a:pathLst>
              <a:path extrusionOk="0" h="9072" w="2341">
                <a:moveTo>
                  <a:pt x="0" y="1"/>
                </a:moveTo>
                <a:lnTo>
                  <a:pt x="0" y="9071"/>
                </a:lnTo>
                <a:lnTo>
                  <a:pt x="2340" y="9071"/>
                </a:lnTo>
                <a:lnTo>
                  <a:pt x="23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5912978" y="2729066"/>
            <a:ext cx="594368" cy="898810"/>
          </a:xfrm>
          <a:custGeom>
            <a:rect b="b" l="l" r="r" t="t"/>
            <a:pathLst>
              <a:path extrusionOk="0" h="12095" w="2341">
                <a:moveTo>
                  <a:pt x="1" y="0"/>
                </a:moveTo>
                <a:lnTo>
                  <a:pt x="1" y="12094"/>
                </a:lnTo>
                <a:lnTo>
                  <a:pt x="2341" y="12094"/>
                </a:lnTo>
                <a:lnTo>
                  <a:pt x="23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6836908" y="2951951"/>
            <a:ext cx="594333" cy="675909"/>
          </a:xfrm>
          <a:custGeom>
            <a:rect b="b" l="l" r="r" t="t"/>
            <a:pathLst>
              <a:path extrusionOk="0" h="6048" w="2341">
                <a:moveTo>
                  <a:pt x="0" y="0"/>
                </a:moveTo>
                <a:lnTo>
                  <a:pt x="0" y="6047"/>
                </a:lnTo>
                <a:lnTo>
                  <a:pt x="2340" y="6047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7760561" y="3159569"/>
            <a:ext cx="594091" cy="468304"/>
          </a:xfrm>
          <a:custGeom>
            <a:rect b="b" l="l" r="r" t="t"/>
            <a:pathLst>
              <a:path extrusionOk="0" h="7560" w="2340">
                <a:moveTo>
                  <a:pt x="0" y="0"/>
                </a:moveTo>
                <a:lnTo>
                  <a:pt x="0" y="7559"/>
                </a:lnTo>
                <a:lnTo>
                  <a:pt x="2339" y="7559"/>
                </a:lnTo>
                <a:lnTo>
                  <a:pt x="23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4"/>
          <p:cNvSpPr/>
          <p:nvPr/>
        </p:nvSpPr>
        <p:spPr>
          <a:xfrm>
            <a:off x="4724525" y="1337400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4"/>
          <p:cNvSpPr txBox="1"/>
          <p:nvPr/>
        </p:nvSpPr>
        <p:spPr>
          <a:xfrm>
            <a:off x="4848043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5781431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0" name="Google Shape;1140;p34"/>
          <p:cNvSpPr txBox="1"/>
          <p:nvPr/>
        </p:nvSpPr>
        <p:spPr>
          <a:xfrm>
            <a:off x="6714820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1" name="Google Shape;1141;p34"/>
          <p:cNvSpPr txBox="1"/>
          <p:nvPr/>
        </p:nvSpPr>
        <p:spPr>
          <a:xfrm>
            <a:off x="7638352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1112262" y="3058563"/>
            <a:ext cx="1673246" cy="1673405"/>
            <a:chOff x="1112262" y="3058563"/>
            <a:chExt cx="1673246" cy="1673405"/>
          </a:xfrm>
        </p:grpSpPr>
        <p:grpSp>
          <p:nvGrpSpPr>
            <p:cNvPr id="1148" name="Google Shape;1148;p35"/>
            <p:cNvGrpSpPr/>
            <p:nvPr/>
          </p:nvGrpSpPr>
          <p:grpSpPr>
            <a:xfrm>
              <a:off x="1112262" y="3058563"/>
              <a:ext cx="1673246" cy="1673405"/>
              <a:chOff x="971550" y="3006850"/>
              <a:chExt cx="1527000" cy="1527000"/>
            </a:xfrm>
          </p:grpSpPr>
          <p:sp>
            <p:nvSpPr>
              <p:cNvPr id="1149" name="Google Shape;1149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2357103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2335545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6667231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2" name="Google Shape;1152;p35"/>
            <p:cNvSpPr txBox="1"/>
            <p:nvPr/>
          </p:nvSpPr>
          <p:spPr>
            <a:xfrm>
              <a:off x="1495180" y="40488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>
            <a:off x="3211893" y="3058630"/>
            <a:ext cx="1673287" cy="1673439"/>
            <a:chOff x="3211893" y="3058630"/>
            <a:chExt cx="1673287" cy="1673439"/>
          </a:xfrm>
        </p:grpSpPr>
        <p:grpSp>
          <p:nvGrpSpPr>
            <p:cNvPr id="1154" name="Google Shape;1154;p35"/>
            <p:cNvGrpSpPr/>
            <p:nvPr/>
          </p:nvGrpSpPr>
          <p:grpSpPr>
            <a:xfrm>
              <a:off x="3211893" y="3058630"/>
              <a:ext cx="1673287" cy="1673439"/>
              <a:chOff x="4134807" y="3006850"/>
              <a:chExt cx="1527000" cy="1527000"/>
            </a:xfrm>
          </p:grpSpPr>
          <p:sp>
            <p:nvSpPr>
              <p:cNvPr id="1155" name="Google Shape;1155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31029" name="adj1"/>
                  <a:gd fmla="val 10844945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0792297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4917050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35"/>
            <p:cNvSpPr txBox="1"/>
            <p:nvPr/>
          </p:nvSpPr>
          <p:spPr>
            <a:xfrm>
              <a:off x="3594695" y="4048869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1112442" y="1187530"/>
            <a:ext cx="1673287" cy="1673439"/>
            <a:chOff x="1112442" y="1187530"/>
            <a:chExt cx="1673287" cy="1673439"/>
          </a:xfrm>
        </p:grpSpPr>
        <p:grpSp>
          <p:nvGrpSpPr>
            <p:cNvPr id="1160" name="Google Shape;1160;p35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1161" name="Google Shape;1161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9338675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9294387" name="adj1"/>
                  <a:gd fmla="val 1851217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2199043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4" name="Google Shape;1164;p35"/>
            <p:cNvSpPr txBox="1"/>
            <p:nvPr/>
          </p:nvSpPr>
          <p:spPr>
            <a:xfrm>
              <a:off x="1495169" y="21777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5" name="Google Shape;1165;p35"/>
          <p:cNvSpPr txBox="1"/>
          <p:nvPr/>
        </p:nvSpPr>
        <p:spPr>
          <a:xfrm>
            <a:off x="666763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Volume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567673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66763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Variety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67673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666763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Veracity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567673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673903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567673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3" name="Google Shape;1173;p35"/>
          <p:cNvGrpSpPr/>
          <p:nvPr/>
        </p:nvGrpSpPr>
        <p:grpSpPr>
          <a:xfrm>
            <a:off x="3211955" y="1187470"/>
            <a:ext cx="1673246" cy="1673405"/>
            <a:chOff x="3211955" y="1187470"/>
            <a:chExt cx="1673246" cy="1673405"/>
          </a:xfrm>
        </p:grpSpPr>
        <p:sp>
          <p:nvSpPr>
            <p:cNvPr id="1174" name="Google Shape;1174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7687988" name="adj1"/>
                <a:gd fmla="val 1851217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12199043" name="adj1"/>
                <a:gd fmla="val 7332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0" name="adj1"/>
                <a:gd fmla="val 789258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 txBox="1"/>
            <p:nvPr/>
          </p:nvSpPr>
          <p:spPr>
            <a:xfrm>
              <a:off x="3594870" y="2177776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57200" y="120797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1147360" y="2505021"/>
            <a:ext cx="690300" cy="2225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1837490" y="3548783"/>
            <a:ext cx="690300" cy="1182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457203" y="1852216"/>
            <a:ext cx="690300" cy="287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36"/>
          <p:cNvSpPr txBox="1"/>
          <p:nvPr/>
        </p:nvSpPr>
        <p:spPr>
          <a:xfrm rot="-5400000">
            <a:off x="306313" y="4062519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8" name="Google Shape;1188;p36"/>
          <p:cNvSpPr txBox="1"/>
          <p:nvPr/>
        </p:nvSpPr>
        <p:spPr>
          <a:xfrm rot="-5400000">
            <a:off x="996470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9" name="Google Shape;1189;p36"/>
          <p:cNvSpPr txBox="1"/>
          <p:nvPr/>
        </p:nvSpPr>
        <p:spPr>
          <a:xfrm rot="-5400000">
            <a:off x="1686599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0" name="Google Shape;1190;p36"/>
          <p:cNvSpPr txBox="1"/>
          <p:nvPr/>
        </p:nvSpPr>
        <p:spPr>
          <a:xfrm>
            <a:off x="4108650" y="28621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3877350" y="2577187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2" name="Google Shape;1192;p36"/>
          <p:cNvSpPr/>
          <p:nvPr/>
        </p:nvSpPr>
        <p:spPr>
          <a:xfrm flipH="1">
            <a:off x="3217796" y="1399525"/>
            <a:ext cx="643200" cy="6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4108650" y="1558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Mercury is the smallest one in the entire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877350" y="1268875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4108650" y="4101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877350" y="3820724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36"/>
          <p:cNvSpPr/>
          <p:nvPr/>
        </p:nvSpPr>
        <p:spPr>
          <a:xfrm flipH="1">
            <a:off x="3217796" y="4030233"/>
            <a:ext cx="643200" cy="64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/>
          <p:nvPr/>
        </p:nvSpPr>
        <p:spPr>
          <a:xfrm flipH="1">
            <a:off x="3217796" y="2714248"/>
            <a:ext cx="643200" cy="6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6"/>
          <p:cNvSpPr txBox="1"/>
          <p:nvPr/>
        </p:nvSpPr>
        <p:spPr>
          <a:xfrm>
            <a:off x="6327097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0" name="Google Shape;1200;p36"/>
          <p:cNvSpPr txBox="1"/>
          <p:nvPr/>
        </p:nvSpPr>
        <p:spPr>
          <a:xfrm>
            <a:off x="7175184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1" name="Google Shape;1201;p36"/>
          <p:cNvSpPr txBox="1"/>
          <p:nvPr/>
        </p:nvSpPr>
        <p:spPr>
          <a:xfrm>
            <a:off x="8023335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6535013" y="433162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3356524" y="2859841"/>
            <a:ext cx="365764" cy="353563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36"/>
          <p:cNvGrpSpPr/>
          <p:nvPr/>
        </p:nvGrpSpPr>
        <p:grpSpPr>
          <a:xfrm>
            <a:off x="3356523" y="4169093"/>
            <a:ext cx="365754" cy="365752"/>
            <a:chOff x="-4932650" y="2046625"/>
            <a:chExt cx="293025" cy="291250"/>
          </a:xfrm>
        </p:grpSpPr>
        <p:sp>
          <p:nvSpPr>
            <p:cNvPr id="1205" name="Google Shape;1205;p36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6"/>
          <p:cNvGrpSpPr/>
          <p:nvPr/>
        </p:nvGrpSpPr>
        <p:grpSpPr>
          <a:xfrm>
            <a:off x="3356525" y="1559775"/>
            <a:ext cx="365754" cy="365770"/>
            <a:chOff x="-3854375" y="2046625"/>
            <a:chExt cx="293025" cy="291450"/>
          </a:xfrm>
        </p:grpSpPr>
        <p:sp>
          <p:nvSpPr>
            <p:cNvPr id="1208" name="Google Shape;1208;p36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0" name="Google Shape;1210;p36"/>
          <p:cNvSpPr/>
          <p:nvPr/>
        </p:nvSpPr>
        <p:spPr>
          <a:xfrm>
            <a:off x="6547396" y="1225971"/>
            <a:ext cx="2070600" cy="207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36"/>
          <p:cNvSpPr/>
          <p:nvPr/>
        </p:nvSpPr>
        <p:spPr>
          <a:xfrm flipH="1" rot="10800000">
            <a:off x="6755609" y="1433536"/>
            <a:ext cx="1655100" cy="1655100"/>
          </a:xfrm>
          <a:prstGeom prst="blockArc">
            <a:avLst>
              <a:gd fmla="val 750166" name="adj1"/>
              <a:gd fmla="val 16195235" name="adj2"/>
              <a:gd fmla="val 11901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6"/>
          <p:cNvSpPr/>
          <p:nvPr/>
        </p:nvSpPr>
        <p:spPr>
          <a:xfrm flipH="1" rot="10800000">
            <a:off x="6950507" y="1628339"/>
            <a:ext cx="1265400" cy="1265400"/>
          </a:xfrm>
          <a:prstGeom prst="blockArc">
            <a:avLst>
              <a:gd fmla="val 1792184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6"/>
          <p:cNvSpPr/>
          <p:nvPr/>
        </p:nvSpPr>
        <p:spPr>
          <a:xfrm flipH="1" rot="10800000">
            <a:off x="6560824" y="1239533"/>
            <a:ext cx="2043900" cy="2043600"/>
          </a:xfrm>
          <a:prstGeom prst="blockArc">
            <a:avLst>
              <a:gd fmla="val 6064074" name="adj1"/>
              <a:gd fmla="val 16196780" name="adj2"/>
              <a:gd fmla="val 9536" name="adj3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6"/>
          <p:cNvSpPr txBox="1"/>
          <p:nvPr/>
        </p:nvSpPr>
        <p:spPr>
          <a:xfrm>
            <a:off x="63312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71756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8023325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2530895" y="2168902"/>
            <a:ext cx="35" cy="1266"/>
          </a:xfrm>
          <a:custGeom>
            <a:rect b="b" l="l" r="r" t="t"/>
            <a:pathLst>
              <a:path extrusionOk="0" h="36" w="1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2460652" y="2040720"/>
            <a:ext cx="7418" cy="12340"/>
          </a:xfrm>
          <a:custGeom>
            <a:rect b="b" l="l" r="r" t="t"/>
            <a:pathLst>
              <a:path extrusionOk="0" h="351" w="211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2468035" y="2054255"/>
            <a:ext cx="7453" cy="12375"/>
          </a:xfrm>
          <a:custGeom>
            <a:rect b="b" l="l" r="r" t="t"/>
            <a:pathLst>
              <a:path extrusionOk="0" h="352" w="212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655770" y="1434300"/>
            <a:ext cx="795052" cy="591666"/>
          </a:xfrm>
          <a:custGeom>
            <a:rect b="b" l="l" r="r" t="t"/>
            <a:pathLst>
              <a:path extrusionOk="0" h="16829" w="22614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475453" y="2066595"/>
            <a:ext cx="35755" cy="62897"/>
          </a:xfrm>
          <a:custGeom>
            <a:rect b="b" l="l" r="r" t="t"/>
            <a:pathLst>
              <a:path extrusionOk="0" h="1789" w="1017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450773" y="2025919"/>
            <a:ext cx="8684" cy="13606"/>
          </a:xfrm>
          <a:custGeom>
            <a:rect b="b" l="l" r="r" t="t"/>
            <a:pathLst>
              <a:path extrusionOk="0" h="387" w="247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516129" y="2139335"/>
            <a:ext cx="2496" cy="4957"/>
          </a:xfrm>
          <a:custGeom>
            <a:rect b="b" l="l" r="r" t="t"/>
            <a:pathLst>
              <a:path extrusionOk="0" h="141" w="71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522282" y="2152870"/>
            <a:ext cx="2496" cy="3727"/>
          </a:xfrm>
          <a:custGeom>
            <a:rect b="b" l="l" r="r" t="t"/>
            <a:pathLst>
              <a:path extrusionOk="0" h="106" w="71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519821" y="2145487"/>
            <a:ext cx="2496" cy="4957"/>
          </a:xfrm>
          <a:custGeom>
            <a:rect b="b" l="l" r="r" t="t"/>
            <a:pathLst>
              <a:path extrusionOk="0" h="141" w="71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525973" y="2159058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2529665" y="2166441"/>
            <a:ext cx="35" cy="2496"/>
          </a:xfrm>
          <a:custGeom>
            <a:rect b="b" l="l" r="r" t="t"/>
            <a:pathLst>
              <a:path extrusionOk="0" h="71" w="1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2511172" y="2130686"/>
            <a:ext cx="3727" cy="6188"/>
          </a:xfrm>
          <a:custGeom>
            <a:rect b="b" l="l" r="r" t="t"/>
            <a:pathLst>
              <a:path extrusionOk="0" h="176" w="106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2527204" y="2163980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1655770" y="1229688"/>
            <a:ext cx="2290195" cy="1577763"/>
          </a:xfrm>
          <a:custGeom>
            <a:rect b="b" l="l" r="r" t="t"/>
            <a:pathLst>
              <a:path extrusionOk="0" h="44877" w="65141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2896984" y="2124534"/>
            <a:ext cx="1247423" cy="2062163"/>
          </a:xfrm>
          <a:custGeom>
            <a:rect b="b" l="l" r="r" t="t"/>
            <a:pathLst>
              <a:path extrusionOk="0" h="58655" w="35481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1838199" y="3495157"/>
            <a:ext cx="1715791" cy="1093363"/>
          </a:xfrm>
          <a:custGeom>
            <a:rect b="b" l="l" r="r" t="t"/>
            <a:pathLst>
              <a:path extrusionOk="0" h="31099" w="48803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783140" y="2596619"/>
            <a:ext cx="1215360" cy="1890841"/>
          </a:xfrm>
          <a:custGeom>
            <a:rect b="b" l="l" r="r" t="t"/>
            <a:pathLst>
              <a:path extrusionOk="0" h="53782" w="34569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801598" y="1435531"/>
            <a:ext cx="1729362" cy="1244962"/>
          </a:xfrm>
          <a:custGeom>
            <a:rect b="b" l="l" r="r" t="t"/>
            <a:pathLst>
              <a:path extrusionOk="0" h="35411" w="49189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705350" y="14035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705350" y="38731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6817500" y="23002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planet where we live 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37"/>
          <p:cNvSpPr txBox="1"/>
          <p:nvPr/>
        </p:nvSpPr>
        <p:spPr>
          <a:xfrm>
            <a:off x="4705350" y="16906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37"/>
          <p:cNvSpPr txBox="1"/>
          <p:nvPr/>
        </p:nvSpPr>
        <p:spPr>
          <a:xfrm>
            <a:off x="4705350" y="4160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817500" y="32479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37"/>
          <p:cNvSpPr txBox="1"/>
          <p:nvPr/>
        </p:nvSpPr>
        <p:spPr>
          <a:xfrm>
            <a:off x="4705350" y="263836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37"/>
          <p:cNvSpPr txBox="1"/>
          <p:nvPr/>
        </p:nvSpPr>
        <p:spPr>
          <a:xfrm>
            <a:off x="6817500" y="3535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4705350" y="29254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37"/>
          <p:cNvSpPr/>
          <p:nvPr/>
        </p:nvSpPr>
        <p:spPr>
          <a:xfrm>
            <a:off x="1189594" y="3223057"/>
            <a:ext cx="402462" cy="402812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37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37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37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37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37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37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37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6" name="Google Shape;1266;p37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37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37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37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7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37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3855704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5756915" y="1784933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1" name="Google Shape;1291;p38"/>
          <p:cNvSpPr txBox="1"/>
          <p:nvPr/>
        </p:nvSpPr>
        <p:spPr>
          <a:xfrm>
            <a:off x="7657119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2" name="Google Shape;1292;p38"/>
          <p:cNvSpPr txBox="1"/>
          <p:nvPr/>
        </p:nvSpPr>
        <p:spPr>
          <a:xfrm>
            <a:off x="457200" y="4168375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planet composed mostly of hydrogen and helium,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57200" y="3925799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457200" y="1597500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its reddish cast, it’s actually an incredibly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38"/>
          <p:cNvSpPr/>
          <p:nvPr/>
        </p:nvSpPr>
        <p:spPr>
          <a:xfrm>
            <a:off x="457200" y="1354933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6" name="Google Shape;1296;p38"/>
          <p:cNvSpPr txBox="1"/>
          <p:nvPr/>
        </p:nvSpPr>
        <p:spPr>
          <a:xfrm>
            <a:off x="457200" y="2882937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8"/>
          <p:cNvSpPr/>
          <p:nvPr/>
        </p:nvSpPr>
        <p:spPr>
          <a:xfrm>
            <a:off x="457200" y="2640367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3693476" y="4590017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8"/>
          <p:cNvSpPr/>
          <p:nvPr/>
        </p:nvSpPr>
        <p:spPr>
          <a:xfrm>
            <a:off x="3693476" y="443014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8"/>
          <p:cNvSpPr/>
          <p:nvPr/>
        </p:nvSpPr>
        <p:spPr>
          <a:xfrm>
            <a:off x="3693476" y="427026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8"/>
          <p:cNvSpPr/>
          <p:nvPr/>
        </p:nvSpPr>
        <p:spPr>
          <a:xfrm>
            <a:off x="3693476" y="411038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8"/>
          <p:cNvSpPr/>
          <p:nvPr/>
        </p:nvSpPr>
        <p:spPr>
          <a:xfrm>
            <a:off x="3693476" y="395051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8"/>
          <p:cNvSpPr/>
          <p:nvPr/>
        </p:nvSpPr>
        <p:spPr>
          <a:xfrm>
            <a:off x="3693476" y="379063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8"/>
          <p:cNvSpPr/>
          <p:nvPr/>
        </p:nvSpPr>
        <p:spPr>
          <a:xfrm>
            <a:off x="3693476" y="363075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8"/>
          <p:cNvSpPr/>
          <p:nvPr/>
        </p:nvSpPr>
        <p:spPr>
          <a:xfrm>
            <a:off x="3693476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8"/>
          <p:cNvSpPr/>
          <p:nvPr/>
        </p:nvSpPr>
        <p:spPr>
          <a:xfrm>
            <a:off x="3693476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8"/>
          <p:cNvSpPr/>
          <p:nvPr/>
        </p:nvSpPr>
        <p:spPr>
          <a:xfrm>
            <a:off x="3693476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8"/>
          <p:cNvSpPr/>
          <p:nvPr/>
        </p:nvSpPr>
        <p:spPr>
          <a:xfrm>
            <a:off x="5680798" y="4590017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8"/>
          <p:cNvSpPr/>
          <p:nvPr/>
        </p:nvSpPr>
        <p:spPr>
          <a:xfrm>
            <a:off x="5680798" y="443014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8"/>
          <p:cNvSpPr/>
          <p:nvPr/>
        </p:nvSpPr>
        <p:spPr>
          <a:xfrm>
            <a:off x="5680798" y="427026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8"/>
          <p:cNvSpPr/>
          <p:nvPr/>
        </p:nvSpPr>
        <p:spPr>
          <a:xfrm>
            <a:off x="5680798" y="411038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8"/>
          <p:cNvSpPr/>
          <p:nvPr/>
        </p:nvSpPr>
        <p:spPr>
          <a:xfrm>
            <a:off x="5680798" y="395051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8"/>
          <p:cNvSpPr/>
          <p:nvPr/>
        </p:nvSpPr>
        <p:spPr>
          <a:xfrm>
            <a:off x="5680798" y="379063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8"/>
          <p:cNvSpPr/>
          <p:nvPr/>
        </p:nvSpPr>
        <p:spPr>
          <a:xfrm>
            <a:off x="5680798" y="363075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8"/>
          <p:cNvSpPr/>
          <p:nvPr/>
        </p:nvSpPr>
        <p:spPr>
          <a:xfrm>
            <a:off x="5680798" y="3470879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8"/>
          <p:cNvSpPr/>
          <p:nvPr/>
        </p:nvSpPr>
        <p:spPr>
          <a:xfrm>
            <a:off x="5680798" y="3311002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568079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4687060" y="4590017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4687060" y="4430140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4687060" y="4270263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4687060" y="4110386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8"/>
          <p:cNvSpPr/>
          <p:nvPr/>
        </p:nvSpPr>
        <p:spPr>
          <a:xfrm>
            <a:off x="4687060" y="3950510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8"/>
          <p:cNvSpPr/>
          <p:nvPr/>
        </p:nvSpPr>
        <p:spPr>
          <a:xfrm>
            <a:off x="4687060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8"/>
          <p:cNvSpPr/>
          <p:nvPr/>
        </p:nvSpPr>
        <p:spPr>
          <a:xfrm>
            <a:off x="4687060" y="3630756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8"/>
          <p:cNvSpPr/>
          <p:nvPr/>
        </p:nvSpPr>
        <p:spPr>
          <a:xfrm>
            <a:off x="4687060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8"/>
          <p:cNvSpPr/>
          <p:nvPr/>
        </p:nvSpPr>
        <p:spPr>
          <a:xfrm>
            <a:off x="4687060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8"/>
          <p:cNvSpPr/>
          <p:nvPr/>
        </p:nvSpPr>
        <p:spPr>
          <a:xfrm>
            <a:off x="4687060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8"/>
          <p:cNvSpPr/>
          <p:nvPr/>
        </p:nvSpPr>
        <p:spPr>
          <a:xfrm>
            <a:off x="8539940" y="3870601"/>
            <a:ext cx="14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8"/>
          <p:cNvSpPr/>
          <p:nvPr/>
        </p:nvSpPr>
        <p:spPr>
          <a:xfrm>
            <a:off x="8539940" y="4225429"/>
            <a:ext cx="14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8"/>
          <p:cNvSpPr/>
          <p:nvPr/>
        </p:nvSpPr>
        <p:spPr>
          <a:xfrm>
            <a:off x="8539940" y="4580256"/>
            <a:ext cx="14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8"/>
          <p:cNvSpPr/>
          <p:nvPr/>
        </p:nvSpPr>
        <p:spPr>
          <a:xfrm>
            <a:off x="7657126" y="3860100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7657126" y="4214937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38"/>
          <p:cNvSpPr/>
          <p:nvPr/>
        </p:nvSpPr>
        <p:spPr>
          <a:xfrm>
            <a:off x="7659226" y="4569774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4" name="Google Shape;1334;p38"/>
          <p:cNvSpPr/>
          <p:nvPr/>
        </p:nvSpPr>
        <p:spPr>
          <a:xfrm>
            <a:off x="6674308" y="4590017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8"/>
          <p:cNvSpPr/>
          <p:nvPr/>
        </p:nvSpPr>
        <p:spPr>
          <a:xfrm>
            <a:off x="6674308" y="443014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8"/>
          <p:cNvSpPr/>
          <p:nvPr/>
        </p:nvSpPr>
        <p:spPr>
          <a:xfrm>
            <a:off x="6674308" y="4270263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8"/>
          <p:cNvSpPr/>
          <p:nvPr/>
        </p:nvSpPr>
        <p:spPr>
          <a:xfrm>
            <a:off x="6674308" y="4110386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8"/>
          <p:cNvSpPr/>
          <p:nvPr/>
        </p:nvSpPr>
        <p:spPr>
          <a:xfrm>
            <a:off x="6674308" y="395051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8"/>
          <p:cNvSpPr/>
          <p:nvPr/>
        </p:nvSpPr>
        <p:spPr>
          <a:xfrm>
            <a:off x="6674308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8"/>
          <p:cNvSpPr/>
          <p:nvPr/>
        </p:nvSpPr>
        <p:spPr>
          <a:xfrm>
            <a:off x="6674308" y="3630756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6674308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8"/>
          <p:cNvSpPr/>
          <p:nvPr/>
        </p:nvSpPr>
        <p:spPr>
          <a:xfrm>
            <a:off x="6674308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8"/>
          <p:cNvSpPr/>
          <p:nvPr/>
        </p:nvSpPr>
        <p:spPr>
          <a:xfrm>
            <a:off x="667430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8"/>
          <p:cNvSpPr/>
          <p:nvPr/>
        </p:nvSpPr>
        <p:spPr>
          <a:xfrm>
            <a:off x="8539940" y="3485714"/>
            <a:ext cx="14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8"/>
          <p:cNvSpPr/>
          <p:nvPr/>
        </p:nvSpPr>
        <p:spPr>
          <a:xfrm>
            <a:off x="7657126" y="3475213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6" name="Google Shape;1346;p38"/>
          <p:cNvSpPr txBox="1"/>
          <p:nvPr/>
        </p:nvSpPr>
        <p:spPr>
          <a:xfrm>
            <a:off x="369347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700$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7" name="Google Shape;1347;p38"/>
          <p:cNvSpPr txBox="1"/>
          <p:nvPr/>
        </p:nvSpPr>
        <p:spPr>
          <a:xfrm>
            <a:off x="468705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8" name="Google Shape;1348;p38"/>
          <p:cNvSpPr txBox="1"/>
          <p:nvPr/>
        </p:nvSpPr>
        <p:spPr>
          <a:xfrm>
            <a:off x="568062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9" name="Google Shape;1349;p38"/>
          <p:cNvSpPr txBox="1"/>
          <p:nvPr/>
        </p:nvSpPr>
        <p:spPr>
          <a:xfrm>
            <a:off x="667420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00$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0" name="Google Shape;1350;p38"/>
          <p:cNvSpPr/>
          <p:nvPr/>
        </p:nvSpPr>
        <p:spPr>
          <a:xfrm>
            <a:off x="3629490" y="1266025"/>
            <a:ext cx="1255200" cy="1262700"/>
          </a:xfrm>
          <a:prstGeom prst="blockArc">
            <a:avLst>
              <a:gd fmla="val 16091856" name="adj1"/>
              <a:gd fmla="val 5461101" name="adj2"/>
              <a:gd fmla="val 992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8"/>
          <p:cNvSpPr/>
          <p:nvPr/>
        </p:nvSpPr>
        <p:spPr>
          <a:xfrm>
            <a:off x="5530565" y="1266025"/>
            <a:ext cx="1255200" cy="1262700"/>
          </a:xfrm>
          <a:prstGeom prst="blockArc">
            <a:avLst>
              <a:gd fmla="val 11824180" name="adj1"/>
              <a:gd fmla="val 5461101" name="adj2"/>
              <a:gd fmla="val 992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8"/>
          <p:cNvSpPr/>
          <p:nvPr/>
        </p:nvSpPr>
        <p:spPr>
          <a:xfrm>
            <a:off x="7431640" y="1266025"/>
            <a:ext cx="1255200" cy="1262700"/>
          </a:xfrm>
          <a:prstGeom prst="blockArc">
            <a:avLst>
              <a:gd fmla="val 9420965" name="adj1"/>
              <a:gd fmla="val 5461101" name="adj2"/>
              <a:gd fmla="val 9926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8" name="Google Shape;1358;p39"/>
          <p:cNvSpPr/>
          <p:nvPr/>
        </p:nvSpPr>
        <p:spPr>
          <a:xfrm>
            <a:off x="6292017" y="266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9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9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9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9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9"/>
          <p:cNvSpPr/>
          <p:nvPr/>
        </p:nvSpPr>
        <p:spPr>
          <a:xfrm>
            <a:off x="2328617" y="26680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4" name="Google Shape;1364;p39"/>
          <p:cNvCxnSpPr>
            <a:stCxn id="1365" idx="2"/>
            <a:endCxn id="1363" idx="6"/>
          </p:cNvCxnSpPr>
          <p:nvPr/>
        </p:nvCxnSpPr>
        <p:spPr>
          <a:xfrm flipH="1">
            <a:off x="2923025" y="2959417"/>
            <a:ext cx="831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39"/>
          <p:cNvCxnSpPr>
            <a:stCxn id="1358" idx="2"/>
            <a:endCxn id="1365" idx="6"/>
          </p:cNvCxnSpPr>
          <p:nvPr/>
        </p:nvCxnSpPr>
        <p:spPr>
          <a:xfrm rot="10800000">
            <a:off x="5389617" y="2959442"/>
            <a:ext cx="9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39"/>
          <p:cNvCxnSpPr>
            <a:stCxn id="1365" idx="3"/>
            <a:endCxn id="1361" idx="6"/>
          </p:cNvCxnSpPr>
          <p:nvPr/>
        </p:nvCxnSpPr>
        <p:spPr>
          <a:xfrm rot="5400000">
            <a:off x="3022259" y="3438133"/>
            <a:ext cx="8721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39"/>
          <p:cNvCxnSpPr>
            <a:stCxn id="1365" idx="1"/>
            <a:endCxn id="1362" idx="6"/>
          </p:cNvCxnSpPr>
          <p:nvPr/>
        </p:nvCxnSpPr>
        <p:spPr>
          <a:xfrm flipH="1" rot="5400000">
            <a:off x="2967359" y="1354801"/>
            <a:ext cx="9819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9" name="Google Shape;1369;p39"/>
          <p:cNvSpPr txBox="1"/>
          <p:nvPr/>
        </p:nvSpPr>
        <p:spPr>
          <a:xfrm>
            <a:off x="436913" y="13508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436913" y="10529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39"/>
          <p:cNvSpPr txBox="1"/>
          <p:nvPr/>
        </p:nvSpPr>
        <p:spPr>
          <a:xfrm>
            <a:off x="436913" y="292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39"/>
          <p:cNvSpPr txBox="1"/>
          <p:nvPr/>
        </p:nvSpPr>
        <p:spPr>
          <a:xfrm>
            <a:off x="436913" y="26316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Batch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39"/>
          <p:cNvSpPr txBox="1"/>
          <p:nvPr/>
        </p:nvSpPr>
        <p:spPr>
          <a:xfrm>
            <a:off x="436913" y="43686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39"/>
          <p:cNvSpPr txBox="1"/>
          <p:nvPr/>
        </p:nvSpPr>
        <p:spPr>
          <a:xfrm>
            <a:off x="4369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5" name="Google Shape;1375;p39"/>
          <p:cNvSpPr txBox="1"/>
          <p:nvPr/>
        </p:nvSpPr>
        <p:spPr>
          <a:xfrm>
            <a:off x="7018759" y="10603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Volume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6" name="Google Shape;1376;p39"/>
          <p:cNvSpPr txBox="1"/>
          <p:nvPr/>
        </p:nvSpPr>
        <p:spPr>
          <a:xfrm>
            <a:off x="6997625" y="2937906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39"/>
          <p:cNvSpPr txBox="1"/>
          <p:nvPr/>
        </p:nvSpPr>
        <p:spPr>
          <a:xfrm>
            <a:off x="6997613" y="26399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Real-Time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8" name="Google Shape;1378;p39"/>
          <p:cNvSpPr txBox="1"/>
          <p:nvPr/>
        </p:nvSpPr>
        <p:spPr>
          <a:xfrm>
            <a:off x="7012379" y="4380673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39"/>
          <p:cNvSpPr txBox="1"/>
          <p:nvPr/>
        </p:nvSpPr>
        <p:spPr>
          <a:xfrm>
            <a:off x="7018759" y="4082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Multi-Structured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0" name="Google Shape;1380;p39"/>
          <p:cNvSpPr txBox="1"/>
          <p:nvPr/>
        </p:nvSpPr>
        <p:spPr>
          <a:xfrm>
            <a:off x="7016973" y="1358275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1" name="Google Shape;1381;p39"/>
          <p:cNvCxnSpPr>
            <a:stCxn id="1365" idx="7"/>
            <a:endCxn id="1360" idx="2"/>
          </p:cNvCxnSpPr>
          <p:nvPr/>
        </p:nvCxnSpPr>
        <p:spPr>
          <a:xfrm rot="-5400000">
            <a:off x="5235341" y="1309651"/>
            <a:ext cx="9864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39"/>
          <p:cNvCxnSpPr>
            <a:stCxn id="1365" idx="5"/>
            <a:endCxn id="1359" idx="2"/>
          </p:cNvCxnSpPr>
          <p:nvPr/>
        </p:nvCxnSpPr>
        <p:spPr>
          <a:xfrm flipH="1" rot="-5400000">
            <a:off x="5293391" y="3394333"/>
            <a:ext cx="8703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5" name="Google Shape;1365;p39"/>
          <p:cNvSpPr/>
          <p:nvPr/>
        </p:nvSpPr>
        <p:spPr>
          <a:xfrm>
            <a:off x="3754325" y="2141767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9"/>
          <p:cNvSpPr txBox="1"/>
          <p:nvPr/>
        </p:nvSpPr>
        <p:spPr>
          <a:xfrm>
            <a:off x="3834675" y="2662275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Small Data vs. Big Data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84" name="Google Shape;1384;p39"/>
          <p:cNvGrpSpPr/>
          <p:nvPr/>
        </p:nvGrpSpPr>
        <p:grpSpPr>
          <a:xfrm>
            <a:off x="6424117" y="1212072"/>
            <a:ext cx="359972" cy="365467"/>
            <a:chOff x="-59400775" y="4084200"/>
            <a:chExt cx="311125" cy="315875"/>
          </a:xfrm>
        </p:grpSpPr>
        <p:sp>
          <p:nvSpPr>
            <p:cNvPr id="1385" name="Google Shape;1385;p39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39"/>
          <p:cNvSpPr/>
          <p:nvPr/>
        </p:nvSpPr>
        <p:spPr>
          <a:xfrm>
            <a:off x="6430003" y="4226950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39"/>
          <p:cNvGrpSpPr/>
          <p:nvPr/>
        </p:nvGrpSpPr>
        <p:grpSpPr>
          <a:xfrm>
            <a:off x="6406079" y="2784390"/>
            <a:ext cx="351024" cy="350079"/>
            <a:chOff x="3859600" y="3591950"/>
            <a:chExt cx="296975" cy="296175"/>
          </a:xfrm>
        </p:grpSpPr>
        <p:sp>
          <p:nvSpPr>
            <p:cNvPr id="1393" name="Google Shape;1393;p39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>
            <a:off x="2493609" y="2781556"/>
            <a:ext cx="264317" cy="367290"/>
            <a:chOff x="-64001300" y="4093650"/>
            <a:chExt cx="228450" cy="317450"/>
          </a:xfrm>
        </p:grpSpPr>
        <p:sp>
          <p:nvSpPr>
            <p:cNvPr id="1397" name="Google Shape;1397;p39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39"/>
          <p:cNvGrpSpPr/>
          <p:nvPr/>
        </p:nvGrpSpPr>
        <p:grpSpPr>
          <a:xfrm>
            <a:off x="2442593" y="4216943"/>
            <a:ext cx="366364" cy="367290"/>
            <a:chOff x="-61784125" y="3377700"/>
            <a:chExt cx="316650" cy="317450"/>
          </a:xfrm>
        </p:grpSpPr>
        <p:sp>
          <p:nvSpPr>
            <p:cNvPr id="1402" name="Google Shape;1402;p39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9"/>
          <p:cNvGrpSpPr/>
          <p:nvPr/>
        </p:nvGrpSpPr>
        <p:grpSpPr>
          <a:xfrm>
            <a:off x="2546250" y="1229840"/>
            <a:ext cx="159039" cy="339253"/>
            <a:chOff x="4584850" y="4399275"/>
            <a:chExt cx="225875" cy="481825"/>
          </a:xfrm>
        </p:grpSpPr>
        <p:sp>
          <p:nvSpPr>
            <p:cNvPr id="1410" name="Google Shape;1410;p39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40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1417" name="Google Shape;1417;p40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1" name="Google Shape;1421;p40"/>
          <p:cNvCxnSpPr>
            <a:stCxn id="1422" idx="1"/>
          </p:cNvCxnSpPr>
          <p:nvPr/>
        </p:nvCxnSpPr>
        <p:spPr>
          <a:xfrm rot="10800000">
            <a:off x="2978150" y="4386525"/>
            <a:ext cx="1667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40"/>
          <p:cNvCxnSpPr/>
          <p:nvPr/>
        </p:nvCxnSpPr>
        <p:spPr>
          <a:xfrm rot="10800000">
            <a:off x="2914250" y="1509400"/>
            <a:ext cx="1731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40"/>
          <p:cNvCxnSpPr/>
          <p:nvPr/>
        </p:nvCxnSpPr>
        <p:spPr>
          <a:xfrm rot="10800000">
            <a:off x="3752150" y="2478800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40"/>
          <p:cNvCxnSpPr/>
          <p:nvPr/>
        </p:nvCxnSpPr>
        <p:spPr>
          <a:xfrm rot="10800000">
            <a:off x="3752150" y="3382025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40"/>
          <p:cNvSpPr/>
          <p:nvPr/>
        </p:nvSpPr>
        <p:spPr>
          <a:xfrm>
            <a:off x="4645250" y="40646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4645250" y="30601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4645250" y="21569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4645250" y="11875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 flipH="1">
            <a:off x="4756540" y="4249427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 flipH="1">
            <a:off x="4756540" y="324493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2" name="Google Shape;1432;p40"/>
          <p:cNvSpPr txBox="1"/>
          <p:nvPr/>
        </p:nvSpPr>
        <p:spPr>
          <a:xfrm flipH="1">
            <a:off x="4759823" y="234169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 flipH="1">
            <a:off x="4769298" y="1372300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</a:t>
            </a:r>
            <a:r>
              <a:rPr lang="en" sz="19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9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0"/>
          <p:cNvSpPr/>
          <p:nvPr/>
        </p:nvSpPr>
        <p:spPr>
          <a:xfrm flipH="1" rot="10800000">
            <a:off x="445806" y="1188783"/>
            <a:ext cx="3532795" cy="3532795"/>
          </a:xfrm>
          <a:prstGeom prst="blockArc">
            <a:avLst>
              <a:gd fmla="val 5462863" name="adj1"/>
              <a:gd fmla="val 16197592" name="adj2"/>
              <a:gd fmla="val 8071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0"/>
          <p:cNvSpPr/>
          <p:nvPr/>
        </p:nvSpPr>
        <p:spPr>
          <a:xfrm flipH="1" rot="10800000">
            <a:off x="1011724" y="1754701"/>
            <a:ext cx="2400959" cy="2400959"/>
          </a:xfrm>
          <a:prstGeom prst="blockArc">
            <a:avLst>
              <a:gd fmla="val 14622" name="adj1"/>
              <a:gd fmla="val 16195235" name="adj2"/>
              <a:gd fmla="val 11901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0"/>
          <p:cNvSpPr/>
          <p:nvPr/>
        </p:nvSpPr>
        <p:spPr>
          <a:xfrm flipH="1" rot="10800000">
            <a:off x="1294423" y="2037400"/>
            <a:ext cx="1835559" cy="1835559"/>
          </a:xfrm>
          <a:prstGeom prst="blockArc">
            <a:avLst>
              <a:gd fmla="val 52859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0"/>
          <p:cNvSpPr/>
          <p:nvPr/>
        </p:nvSpPr>
        <p:spPr>
          <a:xfrm flipH="1" rot="10800000">
            <a:off x="729187" y="1473177"/>
            <a:ext cx="2964900" cy="2964600"/>
          </a:xfrm>
          <a:prstGeom prst="blockArc">
            <a:avLst>
              <a:gd fmla="val 3698438" name="adj1"/>
              <a:gd fmla="val 16196780" name="adj2"/>
              <a:gd fmla="val 9536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0"/>
          <p:cNvSpPr txBox="1"/>
          <p:nvPr/>
        </p:nvSpPr>
        <p:spPr>
          <a:xfrm>
            <a:off x="732268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9" name="Google Shape;1439;p40"/>
          <p:cNvSpPr txBox="1"/>
          <p:nvPr/>
        </p:nvSpPr>
        <p:spPr>
          <a:xfrm>
            <a:off x="633178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 txBox="1"/>
          <p:nvPr/>
        </p:nvSpPr>
        <p:spPr>
          <a:xfrm>
            <a:off x="732268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1" name="Google Shape;1441;p40"/>
          <p:cNvSpPr txBox="1"/>
          <p:nvPr/>
        </p:nvSpPr>
        <p:spPr>
          <a:xfrm>
            <a:off x="633178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40"/>
          <p:cNvSpPr txBox="1"/>
          <p:nvPr/>
        </p:nvSpPr>
        <p:spPr>
          <a:xfrm>
            <a:off x="732268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3" name="Google Shape;1443;p40"/>
          <p:cNvSpPr txBox="1"/>
          <p:nvPr/>
        </p:nvSpPr>
        <p:spPr>
          <a:xfrm>
            <a:off x="633178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40"/>
          <p:cNvSpPr txBox="1"/>
          <p:nvPr/>
        </p:nvSpPr>
        <p:spPr>
          <a:xfrm>
            <a:off x="739408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5" name="Google Shape;1445;p40"/>
          <p:cNvSpPr txBox="1"/>
          <p:nvPr/>
        </p:nvSpPr>
        <p:spPr>
          <a:xfrm>
            <a:off x="633178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41"/>
          <p:cNvSpPr/>
          <p:nvPr/>
        </p:nvSpPr>
        <p:spPr>
          <a:xfrm>
            <a:off x="3303522" y="162472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1"/>
          <p:cNvSpPr/>
          <p:nvPr/>
        </p:nvSpPr>
        <p:spPr>
          <a:xfrm>
            <a:off x="3303534" y="2236487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3303534" y="28525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1"/>
          <p:cNvSpPr/>
          <p:nvPr/>
        </p:nvSpPr>
        <p:spPr>
          <a:xfrm>
            <a:off x="3303534" y="34664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3303534" y="4089462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1"/>
          <p:cNvSpPr/>
          <p:nvPr/>
        </p:nvSpPr>
        <p:spPr>
          <a:xfrm>
            <a:off x="3092507" y="22282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41"/>
          <p:cNvSpPr/>
          <p:nvPr/>
        </p:nvSpPr>
        <p:spPr>
          <a:xfrm>
            <a:off x="3092507" y="16129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8" name="Google Shape;1458;p41"/>
          <p:cNvSpPr/>
          <p:nvPr/>
        </p:nvSpPr>
        <p:spPr>
          <a:xfrm>
            <a:off x="3092507" y="3465088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3092507" y="2848213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0" name="Google Shape;1460;p41"/>
          <p:cNvSpPr/>
          <p:nvPr/>
        </p:nvSpPr>
        <p:spPr>
          <a:xfrm>
            <a:off x="3092507" y="408035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1" name="Google Shape;1461;p41"/>
          <p:cNvCxnSpPr/>
          <p:nvPr/>
        </p:nvCxnSpPr>
        <p:spPr>
          <a:xfrm>
            <a:off x="4564145" y="1778963"/>
            <a:ext cx="2140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41"/>
          <p:cNvSpPr txBox="1"/>
          <p:nvPr/>
        </p:nvSpPr>
        <p:spPr>
          <a:xfrm flipH="1">
            <a:off x="717107" y="212991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3" name="Google Shape;1463;p41"/>
          <p:cNvCxnSpPr/>
          <p:nvPr/>
        </p:nvCxnSpPr>
        <p:spPr>
          <a:xfrm>
            <a:off x="4564145" y="2397400"/>
            <a:ext cx="18303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41"/>
          <p:cNvSpPr txBox="1"/>
          <p:nvPr/>
        </p:nvSpPr>
        <p:spPr>
          <a:xfrm flipH="1">
            <a:off x="717107" y="151146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5" name="Google Shape;1465;p41"/>
          <p:cNvCxnSpPr/>
          <p:nvPr/>
        </p:nvCxnSpPr>
        <p:spPr>
          <a:xfrm>
            <a:off x="4564145" y="3015838"/>
            <a:ext cx="163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41"/>
          <p:cNvSpPr txBox="1"/>
          <p:nvPr/>
        </p:nvSpPr>
        <p:spPr>
          <a:xfrm flipH="1">
            <a:off x="717107" y="39820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7" name="Google Shape;1467;p41"/>
          <p:cNvCxnSpPr/>
          <p:nvPr/>
        </p:nvCxnSpPr>
        <p:spPr>
          <a:xfrm>
            <a:off x="4564145" y="3634275"/>
            <a:ext cx="1338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41"/>
          <p:cNvSpPr txBox="1"/>
          <p:nvPr/>
        </p:nvSpPr>
        <p:spPr>
          <a:xfrm flipH="1">
            <a:off x="717107" y="33668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41"/>
          <p:cNvCxnSpPr/>
          <p:nvPr/>
        </p:nvCxnSpPr>
        <p:spPr>
          <a:xfrm>
            <a:off x="4564145" y="4252713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0" name="Google Shape;1470;p41"/>
          <p:cNvGrpSpPr/>
          <p:nvPr/>
        </p:nvGrpSpPr>
        <p:grpSpPr>
          <a:xfrm>
            <a:off x="5159439" y="1483471"/>
            <a:ext cx="3267454" cy="3064820"/>
            <a:chOff x="710281" y="1300471"/>
            <a:chExt cx="3267454" cy="3064820"/>
          </a:xfrm>
        </p:grpSpPr>
        <p:sp>
          <p:nvSpPr>
            <p:cNvPr id="1471" name="Google Shape;1471;p41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EF9121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AC4D5B">
                <a:alpha val="4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A11686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41"/>
          <p:cNvSpPr txBox="1"/>
          <p:nvPr/>
        </p:nvSpPr>
        <p:spPr>
          <a:xfrm flipH="1">
            <a:off x="717107" y="274840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6" name="Google Shape;1486;p42"/>
          <p:cNvSpPr/>
          <p:nvPr/>
        </p:nvSpPr>
        <p:spPr>
          <a:xfrm>
            <a:off x="7110650" y="170270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Volume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487" name="Google Shape;1487;p42"/>
          <p:cNvCxnSpPr>
            <a:stCxn id="1488" idx="3"/>
            <a:endCxn id="1486" idx="1"/>
          </p:cNvCxnSpPr>
          <p:nvPr/>
        </p:nvCxnSpPr>
        <p:spPr>
          <a:xfrm flipH="1" rot="10800000">
            <a:off x="6332211" y="188560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9" name="Google Shape;1489;p42"/>
          <p:cNvSpPr/>
          <p:nvPr/>
        </p:nvSpPr>
        <p:spPr>
          <a:xfrm>
            <a:off x="7110650" y="253362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Velocity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490" name="Google Shape;1490;p42"/>
          <p:cNvCxnSpPr>
            <a:stCxn id="1491" idx="3"/>
            <a:endCxn id="1489" idx="1"/>
          </p:cNvCxnSpPr>
          <p:nvPr/>
        </p:nvCxnSpPr>
        <p:spPr>
          <a:xfrm flipH="1" rot="10800000">
            <a:off x="6340715" y="2716525"/>
            <a:ext cx="769800" cy="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42"/>
          <p:cNvSpPr/>
          <p:nvPr/>
        </p:nvSpPr>
        <p:spPr>
          <a:xfrm>
            <a:off x="7110650" y="336455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Veracity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493" name="Google Shape;1493;p42"/>
          <p:cNvCxnSpPr>
            <a:stCxn id="1494" idx="3"/>
            <a:endCxn id="1492" idx="1"/>
          </p:cNvCxnSpPr>
          <p:nvPr/>
        </p:nvCxnSpPr>
        <p:spPr>
          <a:xfrm flipH="1" rot="10800000">
            <a:off x="6332213" y="354745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42"/>
          <p:cNvSpPr/>
          <p:nvPr/>
        </p:nvSpPr>
        <p:spPr>
          <a:xfrm>
            <a:off x="7110650" y="419547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Variety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496" name="Google Shape;1496;p42"/>
          <p:cNvCxnSpPr>
            <a:stCxn id="1497" idx="3"/>
            <a:endCxn id="1495" idx="1"/>
          </p:cNvCxnSpPr>
          <p:nvPr/>
        </p:nvCxnSpPr>
        <p:spPr>
          <a:xfrm flipH="1" rot="10800000">
            <a:off x="6332213" y="4378375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42"/>
          <p:cNvSpPr/>
          <p:nvPr/>
        </p:nvSpPr>
        <p:spPr>
          <a:xfrm>
            <a:off x="3349200" y="408917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2"/>
          <p:cNvSpPr/>
          <p:nvPr/>
        </p:nvSpPr>
        <p:spPr>
          <a:xfrm>
            <a:off x="3349200" y="325840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2"/>
          <p:cNvSpPr/>
          <p:nvPr/>
        </p:nvSpPr>
        <p:spPr>
          <a:xfrm>
            <a:off x="3349200" y="242732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2"/>
          <p:cNvSpPr/>
          <p:nvPr/>
        </p:nvSpPr>
        <p:spPr>
          <a:xfrm>
            <a:off x="3349200" y="159645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2"/>
          <p:cNvSpPr/>
          <p:nvPr/>
        </p:nvSpPr>
        <p:spPr>
          <a:xfrm>
            <a:off x="3989811" y="168805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2" name="Google Shape;1502;p42"/>
          <p:cNvCxnSpPr/>
          <p:nvPr/>
        </p:nvCxnSpPr>
        <p:spPr>
          <a:xfrm flipH="1" rot="10800000">
            <a:off x="1682388" y="1809388"/>
            <a:ext cx="1666800" cy="133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3" name="Google Shape;1503;p42"/>
          <p:cNvSpPr/>
          <p:nvPr/>
        </p:nvSpPr>
        <p:spPr>
          <a:xfrm>
            <a:off x="3247500" y="154690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1" name="Google Shape;1491;p42"/>
          <p:cNvSpPr/>
          <p:nvPr/>
        </p:nvSpPr>
        <p:spPr>
          <a:xfrm>
            <a:off x="3998315" y="25189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4" name="Google Shape;1504;p42"/>
          <p:cNvCxnSpPr/>
          <p:nvPr/>
        </p:nvCxnSpPr>
        <p:spPr>
          <a:xfrm flipH="1" rot="10800000">
            <a:off x="1682388" y="2724013"/>
            <a:ext cx="1565100" cy="42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5" name="Google Shape;1505;p42"/>
          <p:cNvSpPr/>
          <p:nvPr/>
        </p:nvSpPr>
        <p:spPr>
          <a:xfrm>
            <a:off x="3247500" y="237782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42"/>
          <p:cNvSpPr/>
          <p:nvPr/>
        </p:nvSpPr>
        <p:spPr>
          <a:xfrm>
            <a:off x="3989813" y="33499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6" name="Google Shape;1506;p42"/>
          <p:cNvCxnSpPr/>
          <p:nvPr/>
        </p:nvCxnSpPr>
        <p:spPr>
          <a:xfrm>
            <a:off x="1682388" y="3144838"/>
            <a:ext cx="1565100" cy="410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7" name="Google Shape;1507;p42"/>
          <p:cNvSpPr/>
          <p:nvPr/>
        </p:nvSpPr>
        <p:spPr>
          <a:xfrm>
            <a:off x="3247500" y="320875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7" name="Google Shape;1497;p42"/>
          <p:cNvSpPr/>
          <p:nvPr/>
        </p:nvSpPr>
        <p:spPr>
          <a:xfrm>
            <a:off x="3989813" y="4175575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8" name="Google Shape;1508;p42"/>
          <p:cNvCxnSpPr/>
          <p:nvPr/>
        </p:nvCxnSpPr>
        <p:spPr>
          <a:xfrm>
            <a:off x="1677588" y="3139663"/>
            <a:ext cx="1569900" cy="124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42"/>
          <p:cNvSpPr/>
          <p:nvPr/>
        </p:nvSpPr>
        <p:spPr>
          <a:xfrm>
            <a:off x="3247500" y="403967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42"/>
          <p:cNvSpPr/>
          <p:nvPr/>
        </p:nvSpPr>
        <p:spPr>
          <a:xfrm>
            <a:off x="643025" y="2029671"/>
            <a:ext cx="2073000" cy="213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42"/>
          <p:cNvGrpSpPr/>
          <p:nvPr/>
        </p:nvGrpSpPr>
        <p:grpSpPr>
          <a:xfrm>
            <a:off x="1359500" y="2518983"/>
            <a:ext cx="640090" cy="640086"/>
            <a:chOff x="-2571737" y="2403625"/>
            <a:chExt cx="292225" cy="291425"/>
          </a:xfrm>
        </p:grpSpPr>
        <p:sp>
          <p:nvSpPr>
            <p:cNvPr id="1512" name="Google Shape;1512;p42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9" name="Google Shape;1519;p42"/>
          <p:cNvSpPr/>
          <p:nvPr/>
        </p:nvSpPr>
        <p:spPr>
          <a:xfrm>
            <a:off x="457200" y="3306800"/>
            <a:ext cx="2444700" cy="481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Vs of Big Data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3"/>
          <p:cNvSpPr/>
          <p:nvPr/>
        </p:nvSpPr>
        <p:spPr>
          <a:xfrm rot="-5400000">
            <a:off x="-263700" y="3667950"/>
            <a:ext cx="17718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5" name="Google Shape;1525;p4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6" name="Google Shape;1526;p43"/>
          <p:cNvSpPr/>
          <p:nvPr/>
        </p:nvSpPr>
        <p:spPr>
          <a:xfrm>
            <a:off x="5481205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3"/>
          <p:cNvSpPr/>
          <p:nvPr/>
        </p:nvSpPr>
        <p:spPr>
          <a:xfrm>
            <a:off x="5481205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3"/>
          <p:cNvSpPr/>
          <p:nvPr/>
        </p:nvSpPr>
        <p:spPr>
          <a:xfrm>
            <a:off x="5481205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0" name="Google Shape;1530;p43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43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2" name="Google Shape;1532;p43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43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4" name="Google Shape;1534;p43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It’s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43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6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6" name="Google Shape;1536;p43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7" name="Google Shape;1537;p43"/>
          <p:cNvSpPr/>
          <p:nvPr/>
        </p:nvSpPr>
        <p:spPr>
          <a:xfrm>
            <a:off x="5481205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1133453" y="1365775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3"/>
          <p:cNvSpPr/>
          <p:nvPr/>
        </p:nvSpPr>
        <p:spPr>
          <a:xfrm>
            <a:off x="1133450" y="1365775"/>
            <a:ext cx="764400" cy="7644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3"/>
          <p:cNvSpPr txBox="1"/>
          <p:nvPr/>
        </p:nvSpPr>
        <p:spPr>
          <a:xfrm>
            <a:off x="1133500" y="2181925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1" name="Google Shape;1541;p43"/>
          <p:cNvSpPr/>
          <p:nvPr/>
        </p:nvSpPr>
        <p:spPr>
          <a:xfrm>
            <a:off x="2027321" y="1365772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3"/>
          <p:cNvSpPr/>
          <p:nvPr/>
        </p:nvSpPr>
        <p:spPr>
          <a:xfrm>
            <a:off x="2027318" y="1365772"/>
            <a:ext cx="764400" cy="7644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3"/>
          <p:cNvSpPr txBox="1"/>
          <p:nvPr/>
        </p:nvSpPr>
        <p:spPr>
          <a:xfrm>
            <a:off x="2027375" y="218192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4" name="Google Shape;1544;p43"/>
          <p:cNvSpPr/>
          <p:nvPr/>
        </p:nvSpPr>
        <p:spPr>
          <a:xfrm>
            <a:off x="2921196" y="1365771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3"/>
          <p:cNvSpPr/>
          <p:nvPr/>
        </p:nvSpPr>
        <p:spPr>
          <a:xfrm>
            <a:off x="2921193" y="1365771"/>
            <a:ext cx="764400" cy="764400"/>
          </a:xfrm>
          <a:prstGeom prst="blockArc">
            <a:avLst>
              <a:gd fmla="val 14757504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3"/>
          <p:cNvSpPr txBox="1"/>
          <p:nvPr/>
        </p:nvSpPr>
        <p:spPr>
          <a:xfrm>
            <a:off x="2921235" y="2181924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7" name="Google Shape;1547;p43"/>
          <p:cNvSpPr/>
          <p:nvPr/>
        </p:nvSpPr>
        <p:spPr>
          <a:xfrm>
            <a:off x="3840376" y="1365773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3"/>
          <p:cNvSpPr/>
          <p:nvPr/>
        </p:nvSpPr>
        <p:spPr>
          <a:xfrm>
            <a:off x="3840373" y="1365773"/>
            <a:ext cx="764400" cy="764400"/>
          </a:xfrm>
          <a:prstGeom prst="blockArc">
            <a:avLst>
              <a:gd fmla="val 16879561" name="adj1"/>
              <a:gd fmla="val 4460835" name="adj2"/>
              <a:gd fmla="val 25367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3"/>
          <p:cNvSpPr txBox="1"/>
          <p:nvPr/>
        </p:nvSpPr>
        <p:spPr>
          <a:xfrm>
            <a:off x="3815053" y="2181926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50" name="Google Shape;1550;p43"/>
          <p:cNvGrpSpPr/>
          <p:nvPr/>
        </p:nvGrpSpPr>
        <p:grpSpPr>
          <a:xfrm>
            <a:off x="5597921" y="2392458"/>
            <a:ext cx="360868" cy="367261"/>
            <a:chOff x="-65144125" y="4094450"/>
            <a:chExt cx="311900" cy="317425"/>
          </a:xfrm>
        </p:grpSpPr>
        <p:sp>
          <p:nvSpPr>
            <p:cNvPr id="1551" name="Google Shape;1551;p43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4" name="Google Shape;1554;p43"/>
          <p:cNvGrpSpPr/>
          <p:nvPr/>
        </p:nvGrpSpPr>
        <p:grpSpPr>
          <a:xfrm>
            <a:off x="5594262" y="1402774"/>
            <a:ext cx="368186" cy="366364"/>
            <a:chOff x="-62151950" y="4111775"/>
            <a:chExt cx="318225" cy="316650"/>
          </a:xfrm>
        </p:grpSpPr>
        <p:sp>
          <p:nvSpPr>
            <p:cNvPr id="1555" name="Google Shape;1555;p43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43"/>
          <p:cNvGrpSpPr/>
          <p:nvPr/>
        </p:nvGrpSpPr>
        <p:grpSpPr>
          <a:xfrm>
            <a:off x="5602385" y="3375310"/>
            <a:ext cx="351940" cy="350995"/>
            <a:chOff x="944600" y="3981825"/>
            <a:chExt cx="297750" cy="296950"/>
          </a:xfrm>
        </p:grpSpPr>
        <p:sp>
          <p:nvSpPr>
            <p:cNvPr id="1560" name="Google Shape;1560;p43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3"/>
          <p:cNvGrpSpPr/>
          <p:nvPr/>
        </p:nvGrpSpPr>
        <p:grpSpPr>
          <a:xfrm>
            <a:off x="5602385" y="4228366"/>
            <a:ext cx="351940" cy="349133"/>
            <a:chOff x="1672375" y="3982600"/>
            <a:chExt cx="297750" cy="295375"/>
          </a:xfrm>
        </p:grpSpPr>
        <p:sp>
          <p:nvSpPr>
            <p:cNvPr id="1565" name="Google Shape;1565;p43"/>
            <p:cNvSpPr/>
            <p:nvPr/>
          </p:nvSpPr>
          <p:spPr>
            <a:xfrm>
              <a:off x="1796825" y="39826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1672375" y="4092075"/>
              <a:ext cx="297750" cy="185900"/>
            </a:xfrm>
            <a:custGeom>
              <a:rect b="b" l="l" r="r" t="t"/>
              <a:pathLst>
                <a:path extrusionOk="0" h="7436" w="1191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1778700" y="4051125"/>
              <a:ext cx="86675" cy="69325"/>
            </a:xfrm>
            <a:custGeom>
              <a:rect b="b" l="l" r="r" t="t"/>
              <a:pathLst>
                <a:path extrusionOk="0" h="2773" w="3467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8" name="Google Shape;1568;p43"/>
          <p:cNvSpPr/>
          <p:nvPr/>
        </p:nvSpPr>
        <p:spPr>
          <a:xfrm>
            <a:off x="1133455" y="3423125"/>
            <a:ext cx="2501400" cy="33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9" name="Google Shape;1569;p43"/>
          <p:cNvSpPr/>
          <p:nvPr/>
        </p:nvSpPr>
        <p:spPr>
          <a:xfrm>
            <a:off x="1133438" y="3899240"/>
            <a:ext cx="2062200" cy="33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0" name="Google Shape;1570;p43"/>
          <p:cNvSpPr/>
          <p:nvPr/>
        </p:nvSpPr>
        <p:spPr>
          <a:xfrm>
            <a:off x="1133438" y="4375351"/>
            <a:ext cx="1579800" cy="33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1" name="Google Shape;1571;p43"/>
          <p:cNvSpPr/>
          <p:nvPr/>
        </p:nvSpPr>
        <p:spPr>
          <a:xfrm>
            <a:off x="1133448" y="2947025"/>
            <a:ext cx="1871400" cy="33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2" name="Google Shape;1572;p43"/>
          <p:cNvSpPr txBox="1"/>
          <p:nvPr/>
        </p:nvSpPr>
        <p:spPr>
          <a:xfrm>
            <a:off x="1133500" y="29470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3" name="Google Shape;1573;p43"/>
          <p:cNvSpPr txBox="1"/>
          <p:nvPr/>
        </p:nvSpPr>
        <p:spPr>
          <a:xfrm>
            <a:off x="1133500" y="34231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4" name="Google Shape;1574;p43"/>
          <p:cNvSpPr txBox="1"/>
          <p:nvPr/>
        </p:nvSpPr>
        <p:spPr>
          <a:xfrm>
            <a:off x="1133500" y="3899238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5" name="Google Shape;1575;p43"/>
          <p:cNvSpPr txBox="1"/>
          <p:nvPr/>
        </p:nvSpPr>
        <p:spPr>
          <a:xfrm>
            <a:off x="1133500" y="437536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6" name="Google Shape;1576;p43"/>
          <p:cNvSpPr txBox="1"/>
          <p:nvPr/>
        </p:nvSpPr>
        <p:spPr>
          <a:xfrm rot="-5400000">
            <a:off x="157950" y="36682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2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7" name="Google Shape;1577;p43"/>
          <p:cNvSpPr/>
          <p:nvPr/>
        </p:nvSpPr>
        <p:spPr>
          <a:xfrm rot="-5400000">
            <a:off x="-70950" y="1773850"/>
            <a:ext cx="13863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8" name="Google Shape;1578;p43"/>
          <p:cNvSpPr txBox="1"/>
          <p:nvPr/>
        </p:nvSpPr>
        <p:spPr>
          <a:xfrm rot="-5400000">
            <a:off x="157950" y="17741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1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</a:t>
            </a:r>
            <a:r>
              <a:rPr lang="en">
                <a:solidFill>
                  <a:schemeClr val="dk1"/>
                </a:solidFill>
              </a:rPr>
              <a:t>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costs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productivity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Attract new customers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facilities/Geo expansion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44"/>
          <p:cNvGrpSpPr/>
          <p:nvPr/>
        </p:nvGrpSpPr>
        <p:grpSpPr>
          <a:xfrm>
            <a:off x="5261985" y="1541077"/>
            <a:ext cx="3379372" cy="3088661"/>
            <a:chOff x="6015419" y="3716859"/>
            <a:chExt cx="557671" cy="511283"/>
          </a:xfrm>
        </p:grpSpPr>
        <p:sp>
          <p:nvSpPr>
            <p:cNvPr id="1584" name="Google Shape;1584;p44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44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1586" name="Google Shape;1586;p44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4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4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4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4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4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4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4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4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4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6" name="Google Shape;1596;p44"/>
          <p:cNvSpPr/>
          <p:nvPr/>
        </p:nvSpPr>
        <p:spPr>
          <a:xfrm>
            <a:off x="7761300" y="1216500"/>
            <a:ext cx="925500" cy="518700"/>
          </a:xfrm>
          <a:prstGeom prst="wedgeRectCallout">
            <a:avLst>
              <a:gd fmla="val -33269" name="adj1"/>
              <a:gd fmla="val 260025" name="adj2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4"/>
          <p:cNvSpPr/>
          <p:nvPr/>
        </p:nvSpPr>
        <p:spPr>
          <a:xfrm>
            <a:off x="4676475" y="3874400"/>
            <a:ext cx="925500" cy="518700"/>
          </a:xfrm>
          <a:prstGeom prst="wedgeRectCallout">
            <a:avLst>
              <a:gd fmla="val 169568" name="adj1"/>
              <a:gd fmla="val -47417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9" name="Google Shape;1599;p44"/>
          <p:cNvSpPr txBox="1"/>
          <p:nvPr/>
        </p:nvSpPr>
        <p:spPr>
          <a:xfrm>
            <a:off x="1503363" y="1520963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44"/>
          <p:cNvSpPr txBox="1"/>
          <p:nvPr/>
        </p:nvSpPr>
        <p:spPr>
          <a:xfrm>
            <a:off x="1503363" y="1183175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1" name="Google Shape;1601;p44"/>
          <p:cNvSpPr/>
          <p:nvPr/>
        </p:nvSpPr>
        <p:spPr>
          <a:xfrm>
            <a:off x="457188" y="11486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4"/>
          <p:cNvSpPr/>
          <p:nvPr/>
        </p:nvSpPr>
        <p:spPr>
          <a:xfrm>
            <a:off x="457188" y="1148663"/>
            <a:ext cx="925500" cy="925500"/>
          </a:xfrm>
          <a:prstGeom prst="arc">
            <a:avLst>
              <a:gd fmla="val 16200000" name="adj1"/>
              <a:gd fmla="val 1825835" name="adj2"/>
            </a:avLst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4"/>
          <p:cNvSpPr txBox="1"/>
          <p:nvPr/>
        </p:nvSpPr>
        <p:spPr>
          <a:xfrm>
            <a:off x="502638" y="145452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4" name="Google Shape;1604;p44"/>
          <p:cNvSpPr txBox="1"/>
          <p:nvPr/>
        </p:nvSpPr>
        <p:spPr>
          <a:xfrm>
            <a:off x="1503363" y="2832674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Sun. It’s the fourth-largest by diameter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5" name="Google Shape;1605;p44"/>
          <p:cNvSpPr txBox="1"/>
          <p:nvPr/>
        </p:nvSpPr>
        <p:spPr>
          <a:xfrm>
            <a:off x="1503363" y="2494886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6" name="Google Shape;1606;p44"/>
          <p:cNvSpPr/>
          <p:nvPr/>
        </p:nvSpPr>
        <p:spPr>
          <a:xfrm>
            <a:off x="457188" y="2460375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4"/>
          <p:cNvSpPr/>
          <p:nvPr/>
        </p:nvSpPr>
        <p:spPr>
          <a:xfrm>
            <a:off x="457188" y="2460375"/>
            <a:ext cx="925500" cy="925500"/>
          </a:xfrm>
          <a:prstGeom prst="arc">
            <a:avLst>
              <a:gd fmla="val 16200000" name="adj1"/>
              <a:gd fmla="val 7313275" name="adj2"/>
            </a:avLst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44"/>
          <p:cNvSpPr txBox="1"/>
          <p:nvPr/>
        </p:nvSpPr>
        <p:spPr>
          <a:xfrm>
            <a:off x="502638" y="2766235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9" name="Google Shape;1609;p44"/>
          <p:cNvSpPr txBox="1"/>
          <p:nvPr/>
        </p:nvSpPr>
        <p:spPr>
          <a:xfrm>
            <a:off x="1503374" y="4178851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The planet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0" name="Google Shape;1610;p44"/>
          <p:cNvSpPr txBox="1"/>
          <p:nvPr/>
        </p:nvSpPr>
        <p:spPr>
          <a:xfrm>
            <a:off x="1503374" y="384106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1" name="Google Shape;1611;p44"/>
          <p:cNvSpPr/>
          <p:nvPr/>
        </p:nvSpPr>
        <p:spPr>
          <a:xfrm>
            <a:off x="457188" y="38065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44"/>
          <p:cNvSpPr/>
          <p:nvPr/>
        </p:nvSpPr>
        <p:spPr>
          <a:xfrm>
            <a:off x="457188" y="3806563"/>
            <a:ext cx="925500" cy="925500"/>
          </a:xfrm>
          <a:prstGeom prst="arc">
            <a:avLst>
              <a:gd fmla="val 16200000" name="adj1"/>
              <a:gd fmla="val 10821934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44"/>
          <p:cNvSpPr txBox="1"/>
          <p:nvPr/>
        </p:nvSpPr>
        <p:spPr>
          <a:xfrm>
            <a:off x="502638" y="4144548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4" name="Google Shape;1614;p44"/>
          <p:cNvSpPr txBox="1"/>
          <p:nvPr/>
        </p:nvSpPr>
        <p:spPr>
          <a:xfrm>
            <a:off x="4721913" y="3976850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189</a:t>
            </a: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>
            <a:off x="7761288" y="1318950"/>
            <a:ext cx="92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321</a:t>
            </a: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6" name="Google Shape;1616;p44"/>
          <p:cNvSpPr/>
          <p:nvPr/>
        </p:nvSpPr>
        <p:spPr>
          <a:xfrm>
            <a:off x="4415225" y="1717025"/>
            <a:ext cx="925500" cy="518700"/>
          </a:xfrm>
          <a:prstGeom prst="wedgeRectCallout">
            <a:avLst>
              <a:gd fmla="val 95681" name="adj1"/>
              <a:gd fmla="val 105331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44"/>
          <p:cNvSpPr txBox="1"/>
          <p:nvPr/>
        </p:nvSpPr>
        <p:spPr>
          <a:xfrm>
            <a:off x="4459913" y="181817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288k</a:t>
            </a:r>
            <a:endParaRPr b="1" sz="19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45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6"/>
          <p:cNvSpPr/>
          <p:nvPr/>
        </p:nvSpPr>
        <p:spPr>
          <a:xfrm>
            <a:off x="48455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6"/>
          <p:cNvSpPr/>
          <p:nvPr/>
        </p:nvSpPr>
        <p:spPr>
          <a:xfrm>
            <a:off x="340080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46"/>
          <p:cNvSpPr/>
          <p:nvPr/>
        </p:nvSpPr>
        <p:spPr>
          <a:xfrm>
            <a:off x="545078" y="2792365"/>
            <a:ext cx="400339" cy="1592791"/>
          </a:xfrm>
          <a:custGeom>
            <a:rect b="b" l="l" r="r" t="t"/>
            <a:pathLst>
              <a:path extrusionOk="0" h="7851" w="2237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6"/>
          <p:cNvSpPr/>
          <p:nvPr/>
        </p:nvSpPr>
        <p:spPr>
          <a:xfrm>
            <a:off x="1799475" y="2527400"/>
            <a:ext cx="400150" cy="1857546"/>
          </a:xfrm>
          <a:custGeom>
            <a:rect b="b" l="l" r="r" t="t"/>
            <a:pathLst>
              <a:path extrusionOk="0" h="9156" w="1832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6"/>
          <p:cNvSpPr/>
          <p:nvPr/>
        </p:nvSpPr>
        <p:spPr>
          <a:xfrm>
            <a:off x="1141140" y="3561302"/>
            <a:ext cx="400160" cy="823683"/>
          </a:xfrm>
          <a:custGeom>
            <a:rect b="b" l="l" r="r" t="t"/>
            <a:pathLst>
              <a:path extrusionOk="0" h="4060" w="2236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6"/>
          <p:cNvSpPr/>
          <p:nvPr/>
        </p:nvSpPr>
        <p:spPr>
          <a:xfrm>
            <a:off x="2426865" y="2910445"/>
            <a:ext cx="400160" cy="1474514"/>
          </a:xfrm>
          <a:custGeom>
            <a:rect b="b" l="l" r="r" t="t"/>
            <a:pathLst>
              <a:path extrusionOk="0" h="7268" w="2236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6"/>
          <p:cNvSpPr txBox="1"/>
          <p:nvPr>
            <p:ph idx="4294967295" type="body"/>
          </p:nvPr>
        </p:nvSpPr>
        <p:spPr>
          <a:xfrm>
            <a:off x="457200" y="4458230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7" name="Google Shape;1637;p46"/>
          <p:cNvSpPr txBox="1"/>
          <p:nvPr>
            <p:ph idx="4294967295" type="body"/>
          </p:nvPr>
        </p:nvSpPr>
        <p:spPr>
          <a:xfrm>
            <a:off x="1068703" y="4458207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8" name="Google Shape;1638;p46"/>
          <p:cNvSpPr txBox="1"/>
          <p:nvPr>
            <p:ph idx="4294967295" type="body"/>
          </p:nvPr>
        </p:nvSpPr>
        <p:spPr>
          <a:xfrm>
            <a:off x="1711089" y="4458217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9" name="Google Shape;1639;p46"/>
          <p:cNvSpPr txBox="1"/>
          <p:nvPr>
            <p:ph idx="4294967295" type="body"/>
          </p:nvPr>
        </p:nvSpPr>
        <p:spPr>
          <a:xfrm>
            <a:off x="2353484" y="4458230"/>
            <a:ext cx="58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0" name="Google Shape;1640;p46"/>
          <p:cNvSpPr txBox="1"/>
          <p:nvPr/>
        </p:nvSpPr>
        <p:spPr>
          <a:xfrm>
            <a:off x="6444262" y="396355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46"/>
          <p:cNvSpPr txBox="1"/>
          <p:nvPr/>
        </p:nvSpPr>
        <p:spPr>
          <a:xfrm>
            <a:off x="6444275" y="146350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6"/>
          <p:cNvSpPr txBox="1"/>
          <p:nvPr/>
        </p:nvSpPr>
        <p:spPr>
          <a:xfrm>
            <a:off x="6444275" y="2296853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place,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46"/>
          <p:cNvSpPr txBox="1"/>
          <p:nvPr/>
        </p:nvSpPr>
        <p:spPr>
          <a:xfrm>
            <a:off x="5960949" y="39635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</a:t>
            </a:r>
            <a:r>
              <a:rPr b="1" lang="en"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19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4" name="Google Shape;1644;p46"/>
          <p:cNvSpPr txBox="1"/>
          <p:nvPr/>
        </p:nvSpPr>
        <p:spPr>
          <a:xfrm>
            <a:off x="5960949" y="22968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9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5" name="Google Shape;1645;p46"/>
          <p:cNvSpPr txBox="1"/>
          <p:nvPr/>
        </p:nvSpPr>
        <p:spPr>
          <a:xfrm>
            <a:off x="5960949" y="14635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6" name="Google Shape;1646;p46"/>
          <p:cNvSpPr txBox="1"/>
          <p:nvPr/>
        </p:nvSpPr>
        <p:spPr>
          <a:xfrm>
            <a:off x="5960949" y="31302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9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7" name="Google Shape;1647;p46"/>
          <p:cNvSpPr txBox="1"/>
          <p:nvPr/>
        </p:nvSpPr>
        <p:spPr>
          <a:xfrm>
            <a:off x="6444262" y="3130201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46"/>
          <p:cNvSpPr txBox="1"/>
          <p:nvPr>
            <p:ph idx="4294967295" type="body"/>
          </p:nvPr>
        </p:nvSpPr>
        <p:spPr>
          <a:xfrm>
            <a:off x="3695663" y="3078825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9" name="Google Shape;1649;p46"/>
          <p:cNvSpPr txBox="1"/>
          <p:nvPr>
            <p:ph idx="4294967295" type="body"/>
          </p:nvPr>
        </p:nvSpPr>
        <p:spPr>
          <a:xfrm>
            <a:off x="4881749" y="3078800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0" name="Google Shape;1650;p46"/>
          <p:cNvSpPr txBox="1"/>
          <p:nvPr>
            <p:ph idx="4294967295" type="body"/>
          </p:nvPr>
        </p:nvSpPr>
        <p:spPr>
          <a:xfrm>
            <a:off x="3695663" y="4443750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</a:t>
            </a: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1" name="Google Shape;1651;p46"/>
          <p:cNvSpPr txBox="1"/>
          <p:nvPr>
            <p:ph idx="4294967295" type="body"/>
          </p:nvPr>
        </p:nvSpPr>
        <p:spPr>
          <a:xfrm>
            <a:off x="4881749" y="4443775"/>
            <a:ext cx="585600" cy="2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</a:t>
            </a: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2" name="Google Shape;1652;p46"/>
          <p:cNvSpPr txBox="1"/>
          <p:nvPr/>
        </p:nvSpPr>
        <p:spPr>
          <a:xfrm>
            <a:off x="3874200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2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3" name="Google Shape;1653;p46"/>
          <p:cNvSpPr txBox="1"/>
          <p:nvPr/>
        </p:nvSpPr>
        <p:spPr>
          <a:xfrm>
            <a:off x="958025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1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4" name="Google Shape;1654;p46"/>
          <p:cNvSpPr/>
          <p:nvPr/>
        </p:nvSpPr>
        <p:spPr>
          <a:xfrm>
            <a:off x="3565001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6"/>
          <p:cNvSpPr/>
          <p:nvPr/>
        </p:nvSpPr>
        <p:spPr>
          <a:xfrm>
            <a:off x="3565050" y="2146856"/>
            <a:ext cx="826200" cy="831600"/>
          </a:xfrm>
          <a:prstGeom prst="blockArc">
            <a:avLst>
              <a:gd fmla="val 16089880" name="adj1"/>
              <a:gd fmla="val 3469154" name="adj2"/>
              <a:gd fmla="val 17803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6"/>
          <p:cNvSpPr/>
          <p:nvPr/>
        </p:nvSpPr>
        <p:spPr>
          <a:xfrm>
            <a:off x="4762976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6"/>
          <p:cNvSpPr/>
          <p:nvPr/>
        </p:nvSpPr>
        <p:spPr>
          <a:xfrm>
            <a:off x="4763025" y="2146856"/>
            <a:ext cx="826200" cy="831600"/>
          </a:xfrm>
          <a:prstGeom prst="blockArc">
            <a:avLst>
              <a:gd fmla="val 16089880" name="adj1"/>
              <a:gd fmla="val 12048829" name="adj2"/>
              <a:gd fmla="val 1740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6"/>
          <p:cNvSpPr/>
          <p:nvPr/>
        </p:nvSpPr>
        <p:spPr>
          <a:xfrm>
            <a:off x="3565001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6"/>
          <p:cNvSpPr/>
          <p:nvPr/>
        </p:nvSpPr>
        <p:spPr>
          <a:xfrm>
            <a:off x="3565050" y="3557331"/>
            <a:ext cx="826200" cy="831600"/>
          </a:xfrm>
          <a:prstGeom prst="blockArc">
            <a:avLst>
              <a:gd fmla="val 16089880" name="adj1"/>
              <a:gd fmla="val 6039543" name="adj2"/>
              <a:gd fmla="val 1788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6"/>
          <p:cNvSpPr/>
          <p:nvPr/>
        </p:nvSpPr>
        <p:spPr>
          <a:xfrm>
            <a:off x="4762976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6"/>
          <p:cNvSpPr/>
          <p:nvPr/>
        </p:nvSpPr>
        <p:spPr>
          <a:xfrm>
            <a:off x="4763025" y="3557331"/>
            <a:ext cx="826200" cy="831600"/>
          </a:xfrm>
          <a:prstGeom prst="blockArc">
            <a:avLst>
              <a:gd fmla="val 16089880" name="adj1"/>
              <a:gd fmla="val 1507117" name="adj2"/>
              <a:gd fmla="val 1775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8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76" name="Google Shape;167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77" name="Google Shape;167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8" name="Google Shape;167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9" name="Google Shape;167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1" name="Google Shape;168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2" name="Google Shape;168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3" name="Google Shape;168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4" name="Google Shape;168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6" name="Google Shape;168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7" name="Google Shape;168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1" name="Google Shape;169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2" name="Google Shape;169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3" name="Google Shape;169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5" name="Google Shape;169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6" name="Google Shape;169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0" name="Google Shape;170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1" name="Google Shape;170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2" name="Google Shape;170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4" name="Google Shape;170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5" name="Google Shape;170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7" name="Google Shape;170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8" name="Google Shape;170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9" name="Google Shape;170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1" name="Google Shape;171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2" name="Google Shape;171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flipH="1" rot="10800000">
            <a:off x="5157230" y="1394805"/>
            <a:ext cx="1170000" cy="49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rect b="b" l="l" r="r" t="t"/>
              <a:pathLst>
                <a:path extrusionOk="0" h="8840" w="6684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rect b="b" l="l" r="r" t="t"/>
              <a:pathLst>
                <a:path extrusionOk="0" h="3882" w="4528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fill="none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fill="none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fill="none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rect b="b" l="l" r="r" t="t"/>
              <a:pathLst>
                <a:path extrusionOk="0" fill="none" h="6900" w="13152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rect b="b" l="l" r="r" t="t"/>
              <a:pathLst>
                <a:path extrusionOk="0" fill="none" h="11643" w="15308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rect b="b" l="l" r="r" t="t"/>
              <a:pathLst>
                <a:path extrusionOk="0" fill="none" h="15954" w="41177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rect b="b" l="l" r="r" t="t"/>
              <a:pathLst>
                <a:path extrusionOk="0" fill="none" h="16170" w="10781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rect b="b" l="l" r="r" t="t"/>
              <a:pathLst>
                <a:path extrusionOk="0" fill="none" h="10996" w="7978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rect b="b" l="l" r="r" t="t"/>
              <a:pathLst>
                <a:path extrusionOk="0" h="7763" w="3666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fill="none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rect b="b" l="l" r="r" t="t"/>
              <a:pathLst>
                <a:path extrusionOk="0" fill="none" h="216" w="432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rect b="b" l="l" r="r" t="t"/>
              <a:pathLst>
                <a:path extrusionOk="0" h="100896" w="22206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rect b="b" l="l" r="r" t="t"/>
              <a:pathLst>
                <a:path extrusionOk="0" h="100896" w="22421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planet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1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71" name="Google Shape;271;p18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1320300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Educate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69030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Execute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3479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2791918" y="1111450"/>
            <a:ext cx="3551139" cy="3551215"/>
          </a:xfrm>
          <a:custGeom>
            <a:rect b="b" l="l" r="r" t="t"/>
            <a:pathLst>
              <a:path extrusionOk="0" h="15127" w="15127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215424" y="1534967"/>
            <a:ext cx="2704143" cy="2704435"/>
          </a:xfrm>
          <a:custGeom>
            <a:rect b="b" l="l" r="r" t="t"/>
            <a:pathLst>
              <a:path extrusionOk="0" h="11520" w="11519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638694" y="1958483"/>
            <a:ext cx="1857616" cy="1857421"/>
          </a:xfrm>
          <a:custGeom>
            <a:rect b="b" l="l" r="r" t="t"/>
            <a:pathLst>
              <a:path extrusionOk="0" h="7912" w="7913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441750" y="1863799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441750" y="913076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</a:t>
            </a: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41750" y="15619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441750" y="2927108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60</a:t>
            </a:r>
            <a:r>
              <a:rPr b="1" lang="en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41750" y="35358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441750" y="3885422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766625" y="3006998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384325" y="2052095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50</a:t>
            </a: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 sz="3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7384325" y="27009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fmla="val 16209007" name="adj1"/>
              <a:gd fmla="val 5390035" name="adj2"/>
              <a:gd fmla="val 603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fmla="val 16209007" name="adj1"/>
              <a:gd fmla="val 7358695" name="adj2"/>
              <a:gd fmla="val 773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fmla="val 16209007" name="adj1"/>
              <a:gd fmla="val 10783666" name="adj2"/>
              <a:gd fmla="val 1119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14400" y="15915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9144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539700" y="15915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65397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1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21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21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82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rect b="b" l="l" r="r" t="t"/>
            <a:pathLst>
              <a:path extrusionOk="0" h="36071" w="68623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rect b="b" l="l" r="r" t="t"/>
            <a:pathLst>
              <a:path extrusionOk="0" h="61291" w="34353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rect b="b" l="l" r="r" t="t"/>
            <a:pathLst>
              <a:path extrusionOk="0" h="35485" w="66821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rect b="b" l="l" r="r" t="t"/>
            <a:pathLst>
              <a:path extrusionOk="0" h="63260" w="34144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6858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858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85800" y="1887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full of iron oxide dust, which gives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6464400" y="35811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85800" y="35811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73974" y="2971761"/>
            <a:ext cx="374926" cy="196826"/>
            <a:chOff x="2084325" y="363300"/>
            <a:chExt cx="484150" cy="254100"/>
          </a:xfrm>
        </p:grpSpPr>
        <p:sp>
          <p:nvSpPr>
            <p:cNvPr id="410" name="Google Shape;410;p22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7983930" y="2887297"/>
            <a:ext cx="365753" cy="365753"/>
            <a:chOff x="3271200" y="4992125"/>
            <a:chExt cx="481825" cy="481825"/>
          </a:xfrm>
        </p:grpSpPr>
        <p:sp>
          <p:nvSpPr>
            <p:cNvPr id="413" name="Google Shape;413;p22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22"/>
          <p:cNvGrpSpPr/>
          <p:nvPr/>
        </p:nvGrpSpPr>
        <p:grpSpPr>
          <a:xfrm>
            <a:off x="778545" y="1213360"/>
            <a:ext cx="365760" cy="353548"/>
            <a:chOff x="3270675" y="841800"/>
            <a:chExt cx="497700" cy="482725"/>
          </a:xfrm>
        </p:grpSpPr>
        <p:sp>
          <p:nvSpPr>
            <p:cNvPr id="417" name="Google Shape;417;p22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actually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