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ProximaNova-bold.fntdata"/><Relationship Id="rId10" Type="http://schemas.openxmlformats.org/officeDocument/2006/relationships/slide" Target="slides/slide4.xml"/><Relationship Id="rId21" Type="http://schemas.openxmlformats.org/officeDocument/2006/relationships/font" Target="fonts/ProximaNova-regular.fntdata"/><Relationship Id="rId13" Type="http://schemas.openxmlformats.org/officeDocument/2006/relationships/slide" Target="slides/slide7.xml"/><Relationship Id="rId24" Type="http://schemas.openxmlformats.org/officeDocument/2006/relationships/font" Target="fonts/ProximaNova-boldItalic.fntdata"/><Relationship Id="rId12" Type="http://schemas.openxmlformats.org/officeDocument/2006/relationships/slide" Target="slides/slide6.xml"/><Relationship Id="rId23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42e3e7cd_1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42e3e7c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9c40d9f9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9c40d9f9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689b5452cf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689b5452c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686c2b25cb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686c2b25c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42e3e7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42e3e7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689b5452c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689b5452c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bab3a369_1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bab3a369_1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42e3e7cd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42e3e7cd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686c2b25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686c2b25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689b5452c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689b5452c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689b5452cf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689b5452c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689b5452cf_0_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689b5452c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689b5452cf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689b5452c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689b5452cf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689b5452c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hc.labnet.sfbu.edu/~henry/npu/classes/javascript/node_js/course/nodeschool/learnyounode/exercise_learnyounode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ite cloud in front of dark blue star-filled sky" id="104" name="Google Shape;104;p25"/>
          <p:cNvPicPr preferRelativeResize="0"/>
          <p:nvPr/>
        </p:nvPicPr>
        <p:blipFill rotWithShape="1">
          <a:blip r:embed="rId3">
            <a:alphaModFix/>
          </a:blip>
          <a:srcRect b="17067" l="0" r="1719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5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Time Server Node.js </a:t>
            </a:r>
            <a:endParaRPr b="1" sz="5800"/>
          </a:p>
        </p:txBody>
      </p:sp>
      <p:sp>
        <p:nvSpPr>
          <p:cNvPr id="106" name="Google Shape;106;p25"/>
          <p:cNvSpPr txBox="1"/>
          <p:nvPr>
            <p:ph idx="1" type="subTitle"/>
          </p:nvPr>
        </p:nvSpPr>
        <p:spPr>
          <a:xfrm>
            <a:off x="510450" y="3182332"/>
            <a:ext cx="8123100" cy="9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 sz="2400"/>
              <a:t>y</a:t>
            </a:r>
            <a:r>
              <a:rPr lang="en"/>
              <a:t> Temitayo Alli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20011</a:t>
            </a:r>
            <a:endParaRPr/>
          </a:p>
        </p:txBody>
      </p:sp>
      <p:cxnSp>
        <p:nvCxnSpPr>
          <p:cNvPr id="107" name="Google Shape;107;p25"/>
          <p:cNvCxnSpPr/>
          <p:nvPr/>
        </p:nvCxnSpPr>
        <p:spPr>
          <a:xfrm>
            <a:off x="615150" y="2998025"/>
            <a:ext cx="500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TEXT EDITOR WITH PROJECT CODES</a:t>
            </a:r>
            <a:endParaRPr sz="3600"/>
          </a:p>
        </p:txBody>
      </p:sp>
      <p:pic>
        <p:nvPicPr>
          <p:cNvPr id="161" name="Google Shape;16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125" y="970575"/>
            <a:ext cx="7643950" cy="400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STARTING THE SERVER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have to open the  terminal from where you created your directory and follow through with other instructions.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“node time_server2.js 8080”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Copy link and access in a browser</a:t>
            </a:r>
            <a:endParaRPr/>
          </a:p>
        </p:txBody>
      </p:sp>
      <p:pic>
        <p:nvPicPr>
          <p:cNvPr id="167" name="Google Shape;16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9394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6"/>
          <p:cNvSpPr txBox="1"/>
          <p:nvPr>
            <p:ph idx="2" type="body"/>
          </p:nvPr>
        </p:nvSpPr>
        <p:spPr>
          <a:xfrm>
            <a:off x="5819650" y="2970175"/>
            <a:ext cx="2361300" cy="94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5000"/>
              <a:t>Results</a:t>
            </a:r>
            <a:endParaRPr sz="4400"/>
          </a:p>
        </p:txBody>
      </p:sp>
      <p:pic>
        <p:nvPicPr>
          <p:cNvPr id="173" name="Google Shape;17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93949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1" cy="280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REFRENCE</a:t>
            </a:r>
            <a:endParaRPr sz="3600"/>
          </a:p>
        </p:txBody>
      </p:sp>
      <p:sp>
        <p:nvSpPr>
          <p:cNvPr id="180" name="Google Shape;180;p37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Exercises for Learnyounode. (2021). Sfbu.edu. </a:t>
            </a:r>
            <a:r>
              <a:rPr lang="en" sz="1700" u="sng">
                <a:solidFill>
                  <a:schemeClr val="hlink"/>
                </a:solidFill>
                <a:hlinkClick r:id="rId3"/>
              </a:rPr>
              <a:t>https://hc.labnet.sfbu.edu/~henry/npu/classes/javascript/node_js/course/nodeschool/learnyounode/exercise_learnyounode.html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Node.js on Ubuntu. (2024). Sfbu.edu. https://hc.labnet.sfbu.edu/~henry/npu/classes/javascript/node_js/slide/ubuntu.html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Time Server. (2021). Sfbu.edu. https://hc.labnet.sfbu.edu/~henry/npu/classes/javascript/node_js/course/nodeschool/learnyounode/time_server.html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Exercises for Ubuntu. (2020). Sfbu.edu. https://hc.labnet.sfbu.edu/~henry/npu/classes/linux/ubuntu/slide/exercise_ubuntu.html#setup</a:t>
            </a:r>
            <a:endParaRPr sz="17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‌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Conclusion</a:t>
            </a:r>
            <a:endParaRPr sz="3600"/>
          </a:p>
        </p:txBody>
      </p:sp>
      <p:sp>
        <p:nvSpPr>
          <p:cNvPr id="186" name="Google Shape;186;p38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In conclusion, the deployment of a Node.js time server on a local VM on a windows environment was a success. 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CONTENT</a:t>
            </a:r>
            <a:endParaRPr sz="3600"/>
          </a:p>
        </p:txBody>
      </p:sp>
      <p:sp>
        <p:nvSpPr>
          <p:cNvPr id="113" name="Google Shape;113;p26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❖"/>
            </a:pPr>
            <a:r>
              <a:rPr lang="en" sz="2400">
                <a:solidFill>
                  <a:schemeClr val="dk1"/>
                </a:solidFill>
              </a:rPr>
              <a:t>FEATURES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❖"/>
            </a:pPr>
            <a:r>
              <a:rPr lang="en" sz="2400">
                <a:solidFill>
                  <a:schemeClr val="dk1"/>
                </a:solidFill>
              </a:rPr>
              <a:t>EXPECTATIONS AND DELIVERABLES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❖"/>
            </a:pPr>
            <a:r>
              <a:rPr lang="en" sz="2400">
                <a:solidFill>
                  <a:schemeClr val="dk1"/>
                </a:solidFill>
              </a:rPr>
              <a:t>TEXT EDITOR WITH PROJECT CODES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❖"/>
            </a:pPr>
            <a:r>
              <a:rPr lang="en" sz="2400">
                <a:solidFill>
                  <a:schemeClr val="dk1"/>
                </a:solidFill>
              </a:rPr>
              <a:t>STARTING THE SERVER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❖"/>
            </a:pPr>
            <a:r>
              <a:rPr lang="en" sz="2400">
                <a:solidFill>
                  <a:schemeClr val="dk1"/>
                </a:solidFill>
              </a:rPr>
              <a:t>RESULTS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/>
          <p:nvPr>
            <p:ph type="title"/>
          </p:nvPr>
        </p:nvSpPr>
        <p:spPr>
          <a:xfrm>
            <a:off x="0" y="1736675"/>
            <a:ext cx="4572000" cy="17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❖"/>
            </a:pPr>
            <a:r>
              <a:rPr lang="en" sz="2600"/>
              <a:t>An ubuntu vm host engine</a:t>
            </a:r>
            <a:endParaRPr sz="26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❖"/>
            </a:pPr>
            <a:r>
              <a:rPr lang="en" sz="2900"/>
              <a:t>Text editor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❖"/>
            </a:pPr>
            <a:r>
              <a:rPr lang="en" sz="2900"/>
              <a:t>Ubuntu Terminal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❖"/>
            </a:pPr>
            <a:r>
              <a:rPr lang="en" sz="2900"/>
              <a:t>Browser</a:t>
            </a:r>
            <a:endParaRPr sz="2900"/>
          </a:p>
        </p:txBody>
      </p:sp>
      <p:sp>
        <p:nvSpPr>
          <p:cNvPr id="119" name="Google Shape;119;p2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4600"/>
              <a:t>FEATURES</a:t>
            </a:r>
            <a:endParaRPr b="1" sz="4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/>
          <p:nvPr>
            <p:ph idx="2" type="body"/>
          </p:nvPr>
        </p:nvSpPr>
        <p:spPr>
          <a:xfrm>
            <a:off x="4939500" y="1542650"/>
            <a:ext cx="38370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900"/>
              <a:t>EXPECTATIONS</a:t>
            </a:r>
            <a:endParaRPr b="1" sz="3900"/>
          </a:p>
        </p:txBody>
      </p:sp>
      <p:pic>
        <p:nvPicPr>
          <p:cNvPr id="125" name="Google Shape;12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75" y="677825"/>
            <a:ext cx="4518825" cy="308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/>
          <p:nvPr>
            <p:ph idx="2" type="body"/>
          </p:nvPr>
        </p:nvSpPr>
        <p:spPr>
          <a:xfrm>
            <a:off x="4939500" y="1542650"/>
            <a:ext cx="38370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900"/>
              <a:t>DELIVERABLES</a:t>
            </a:r>
            <a:endParaRPr b="1" sz="3900"/>
          </a:p>
        </p:txBody>
      </p:sp>
      <p:sp>
        <p:nvSpPr>
          <p:cNvPr id="131" name="Google Shape;131;p29"/>
          <p:cNvSpPr txBox="1"/>
          <p:nvPr>
            <p:ph type="title"/>
          </p:nvPr>
        </p:nvSpPr>
        <p:spPr>
          <a:xfrm>
            <a:off x="0" y="1049975"/>
            <a:ext cx="4572000" cy="257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❖"/>
            </a:pPr>
            <a:r>
              <a:rPr lang="en" sz="2600"/>
              <a:t>Installation of VM</a:t>
            </a:r>
            <a:endParaRPr sz="26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❖"/>
            </a:pPr>
            <a:r>
              <a:rPr lang="en" sz="2900"/>
              <a:t>Installation of nodejs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❖"/>
            </a:pPr>
            <a:r>
              <a:rPr lang="en" sz="2900"/>
              <a:t>Installation of npm</a:t>
            </a:r>
            <a:endParaRPr sz="29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❖"/>
            </a:pPr>
            <a:r>
              <a:rPr lang="en" sz="2700"/>
              <a:t>Create code in Texteditor</a:t>
            </a:r>
            <a:endParaRPr sz="27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❖"/>
            </a:pPr>
            <a:r>
              <a:rPr lang="en" sz="2500"/>
              <a:t>Starting the server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❖"/>
            </a:pPr>
            <a:r>
              <a:rPr lang="en" sz="2500"/>
              <a:t>Results</a:t>
            </a:r>
            <a:endParaRPr sz="2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30"/>
          <p:cNvPicPr preferRelativeResize="0"/>
          <p:nvPr/>
        </p:nvPicPr>
        <p:blipFill rotWithShape="1">
          <a:blip r:embed="rId3">
            <a:alphaModFix/>
          </a:blip>
          <a:srcRect b="0" l="24197" r="24197" t="0"/>
          <a:stretch/>
        </p:blipFill>
        <p:spPr>
          <a:xfrm>
            <a:off x="0" y="0"/>
            <a:ext cx="493949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30"/>
          <p:cNvSpPr txBox="1"/>
          <p:nvPr>
            <p:ph idx="2" type="body"/>
          </p:nvPr>
        </p:nvSpPr>
        <p:spPr>
          <a:xfrm>
            <a:off x="4939500" y="1542650"/>
            <a:ext cx="42045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500"/>
              <a:t>Installation of VM</a:t>
            </a:r>
            <a:endParaRPr b="1" sz="3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31"/>
          <p:cNvPicPr preferRelativeResize="0"/>
          <p:nvPr/>
        </p:nvPicPr>
        <p:blipFill rotWithShape="1">
          <a:blip r:embed="rId3">
            <a:alphaModFix/>
          </a:blip>
          <a:srcRect b="0" l="22975" r="22975" t="0"/>
          <a:stretch/>
        </p:blipFill>
        <p:spPr>
          <a:xfrm>
            <a:off x="0" y="0"/>
            <a:ext cx="493949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31"/>
          <p:cNvSpPr txBox="1"/>
          <p:nvPr>
            <p:ph idx="2" type="body"/>
          </p:nvPr>
        </p:nvSpPr>
        <p:spPr>
          <a:xfrm>
            <a:off x="4939500" y="1542650"/>
            <a:ext cx="42045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500"/>
              <a:t>Installation of VM</a:t>
            </a:r>
            <a:endParaRPr b="1" sz="3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C1130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2"/>
          <p:cNvSpPr txBox="1"/>
          <p:nvPr>
            <p:ph idx="2" type="body"/>
          </p:nvPr>
        </p:nvSpPr>
        <p:spPr>
          <a:xfrm>
            <a:off x="4572000" y="1542650"/>
            <a:ext cx="45720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500"/>
              <a:t>Installation of nodejs</a:t>
            </a:r>
            <a:endParaRPr b="1" sz="3500"/>
          </a:p>
        </p:txBody>
      </p:sp>
      <p:pic>
        <p:nvPicPr>
          <p:cNvPr id="149" name="Google Shape;14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96250"/>
            <a:ext cx="4572000" cy="239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C1130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"/>
          <p:cNvSpPr txBox="1"/>
          <p:nvPr>
            <p:ph idx="2" type="body"/>
          </p:nvPr>
        </p:nvSpPr>
        <p:spPr>
          <a:xfrm>
            <a:off x="4572000" y="1542650"/>
            <a:ext cx="45720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500"/>
              <a:t>Installation of npm</a:t>
            </a:r>
            <a:endParaRPr b="1" sz="3500"/>
          </a:p>
        </p:txBody>
      </p:sp>
      <p:pic>
        <p:nvPicPr>
          <p:cNvPr id="155" name="Google Shape;15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96250"/>
            <a:ext cx="4572001" cy="235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