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2615-ADF9-80F2-0208-6DBE3F06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1243E-8276-053C-47C8-AD0C48637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40A2-613D-6776-72C3-2DE81582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0096F-6B0A-9C92-A16C-329CAD25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5BDC-DD1B-0FF2-031B-9860C274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0D45-722B-65DA-503E-0F59F84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40984-71A4-E459-5E2E-CFBB6D8E6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6A93-7433-3C34-03DE-D6A55C94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10C6-C5F3-6CE4-89BB-12947E47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9F48-EA89-7AC6-8997-D4F1457C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A3F54-22E6-4612-0048-FBD3CE998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7E19A-2C52-5CC7-DC08-453038280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3364-E802-83DF-B6BE-09F27C37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44F1-87A8-9494-F0FD-BA71968B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FB3C-8E2B-7ED8-3A54-05E11F6C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4F9B-B786-10C5-B686-8392BFC1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EBCC-F37B-E5BA-7391-67663F44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C7F4-6BA3-3CFA-CAAB-E86CC77D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3B8B-FF88-7390-674E-28BEA50B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0B83-86FD-43F8-6451-BF3BF0F9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ADA-EB51-E85E-C96A-EDE2D9D3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EE329-B99C-BCFD-2392-858ED9A3C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19C0-8E4F-FC78-D64B-47D0B324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29DE-0076-7537-3181-2CC167B3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0803-C29B-732C-D6ED-77C7BB07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C748-7FB9-B7D0-CAB1-0D10A0E5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2010-0659-876D-7A7A-AF448719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2C9F8-DB47-7BC9-BF78-84F72B1F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7897F-E328-0C32-7542-FA599B33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3CAD6-EB06-A39D-B9FC-598749C5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7B735-2644-9EE6-20DC-61914143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B416-4A61-51E6-E2BF-6ABC3E97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4FC7-112B-FE3F-84D4-ECC4B80C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8BE0-9CC8-F8EB-5C98-D8472F4DE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45CE8-525A-6D75-76EB-47B87DEDF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DC2A1-55BB-E5EB-BA18-6A492F460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4E2B5-8995-B591-BB46-E86376B7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F9BF6-4BD4-F682-C6DB-916C0DB5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E994F-D8E1-4B1D-57E6-17405D49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48DB-A9B3-64CF-1308-80C187A6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B8E4B-064C-2E68-170A-157235B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E376C-493D-B4E8-817E-BA3E5DC5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B004-EA12-006A-89A2-0871169C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48E2A-8AC9-C5EF-112C-118B4C21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2D9A1-FA06-78C9-BF62-8044476D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B40C-E8EB-3088-7DB1-6BD135BA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04E8-7091-308F-9215-6B4B43A2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FC60-7435-F8A6-3A4B-AD29055B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7075C-7B29-DD6C-94FF-3A2DFF11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D471B-6197-88D0-D337-B94D8B70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B6014-EEAA-1B34-5FD1-382D4545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1D9A-48F6-35C9-5DA8-4A91EFAA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E4D2-61BD-17F9-6C0D-72C27E84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237BC-AAFB-B22B-A14C-DB2F5CE76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D03C6-7D48-57BB-8DF1-075368403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2184-B5FC-FFAD-6444-2CF27B08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BD77-45F8-8CE7-A16E-6BA3F627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A99-0D84-0E1C-769C-EC241925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30CCE-23BE-C697-3A70-6C8781F6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02F06-A292-2DEC-F39A-E2EE6A55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7A58-5445-3BAE-C33B-05B6C697B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B65B-7BA3-45F3-83E4-DB5FE1E6C00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03B8-23C9-F965-3DE3-3747B4FCE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D3A9-2968-67B5-9D2E-67EFDF508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21D6-0EFB-46B7-B935-7A1AF01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ighest paying jobs at Streamlit">
            <a:extLst>
              <a:ext uri="{FF2B5EF4-FFF2-40B4-BE49-F238E27FC236}">
                <a16:creationId xmlns:a16="http://schemas.microsoft.com/office/drawing/2014/main" id="{7508E344-86DF-A81D-E6D3-EF5F3F31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66" y="24329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geMaker - Algorithmia Developer Center">
            <a:extLst>
              <a:ext uri="{FF2B5EF4-FFF2-40B4-BE49-F238E27FC236}">
                <a16:creationId xmlns:a16="http://schemas.microsoft.com/office/drawing/2014/main" id="{903AABFE-5EF3-36BF-503B-C30998D0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71" y="24329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geMaker - Algorithmia Developer Center">
            <a:extLst>
              <a:ext uri="{FF2B5EF4-FFF2-40B4-BE49-F238E27FC236}">
                <a16:creationId xmlns:a16="http://schemas.microsoft.com/office/drawing/2014/main" id="{24624E61-8765-4AF9-D55C-36532EA8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76" y="24329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7CEF35EB-85C9-28C4-9769-CEF482776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9024" y="2851032"/>
            <a:ext cx="1306935" cy="1306935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DFC66CA8-C785-0F7A-C8E2-C559A022F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6041" y="3047300"/>
            <a:ext cx="1110667" cy="1110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3CA2C-336C-02A5-2E8A-E5D0F2DB560B}"/>
              </a:ext>
            </a:extLst>
          </p:cNvPr>
          <p:cNvSpPr txBox="1"/>
          <p:nvPr/>
        </p:nvSpPr>
        <p:spPr>
          <a:xfrm>
            <a:off x="994859" y="4268286"/>
            <a:ext cx="153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ML Engineer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D1DF3-FD52-CDC7-C0AE-9AD0908CBBD2}"/>
              </a:ext>
            </a:extLst>
          </p:cNvPr>
          <p:cNvSpPr txBox="1"/>
          <p:nvPr/>
        </p:nvSpPr>
        <p:spPr>
          <a:xfrm>
            <a:off x="2830846" y="4268285"/>
            <a:ext cx="153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SageMaker (Notebook)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02E00-6158-A6AF-36C7-91106CF77E6B}"/>
              </a:ext>
            </a:extLst>
          </p:cNvPr>
          <p:cNvSpPr txBox="1"/>
          <p:nvPr/>
        </p:nvSpPr>
        <p:spPr>
          <a:xfrm>
            <a:off x="5444979" y="4268285"/>
            <a:ext cx="153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SageMaker (Model Endpoint)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596D8-03BC-0FA4-2CCC-221A7947E906}"/>
              </a:ext>
            </a:extLst>
          </p:cNvPr>
          <p:cNvSpPr txBox="1"/>
          <p:nvPr/>
        </p:nvSpPr>
        <p:spPr>
          <a:xfrm>
            <a:off x="7831039" y="4268285"/>
            <a:ext cx="1530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Streamlit </a:t>
            </a:r>
          </a:p>
          <a:p>
            <a:r>
              <a:rPr lang="en-US" sz="1400" dirty="0"/>
              <a:t>(Dog picture submission UI)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85617-0F39-FC22-79B2-C0E2BA28291F}"/>
              </a:ext>
            </a:extLst>
          </p:cNvPr>
          <p:cNvSpPr txBox="1"/>
          <p:nvPr/>
        </p:nvSpPr>
        <p:spPr>
          <a:xfrm>
            <a:off x="9911229" y="4160563"/>
            <a:ext cx="1530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 Users (Tacoma Residents)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107A75-F51E-D46E-2D62-3092FEDB49FA}"/>
              </a:ext>
            </a:extLst>
          </p:cNvPr>
          <p:cNvCxnSpPr/>
          <p:nvPr/>
        </p:nvCxnSpPr>
        <p:spPr>
          <a:xfrm>
            <a:off x="2105637" y="3791824"/>
            <a:ext cx="595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91361C-69D0-5A56-A4EF-DE0D61ADF1A1}"/>
              </a:ext>
            </a:extLst>
          </p:cNvPr>
          <p:cNvCxnSpPr/>
          <p:nvPr/>
        </p:nvCxnSpPr>
        <p:spPr>
          <a:xfrm>
            <a:off x="4360963" y="3768055"/>
            <a:ext cx="595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B78185-A724-F392-323F-95B4DD32A36B}"/>
              </a:ext>
            </a:extLst>
          </p:cNvPr>
          <p:cNvCxnSpPr/>
          <p:nvPr/>
        </p:nvCxnSpPr>
        <p:spPr>
          <a:xfrm>
            <a:off x="6723512" y="3768055"/>
            <a:ext cx="595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EB260-158B-91CF-CC55-3F489467A0B7}"/>
              </a:ext>
            </a:extLst>
          </p:cNvPr>
          <p:cNvCxnSpPr/>
          <p:nvPr/>
        </p:nvCxnSpPr>
        <p:spPr>
          <a:xfrm>
            <a:off x="9063347" y="3745684"/>
            <a:ext cx="595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51EB8F-D306-3AD5-11C5-0E0B6CF4F9B5}"/>
              </a:ext>
            </a:extLst>
          </p:cNvPr>
          <p:cNvCxnSpPr>
            <a:cxnSpLocks/>
          </p:cNvCxnSpPr>
          <p:nvPr/>
        </p:nvCxnSpPr>
        <p:spPr>
          <a:xfrm flipH="1">
            <a:off x="9033985" y="3508255"/>
            <a:ext cx="624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65BD8F-A07A-6DD5-FAD3-EEFD25071F60}"/>
              </a:ext>
            </a:extLst>
          </p:cNvPr>
          <p:cNvCxnSpPr>
            <a:cxnSpLocks/>
          </p:cNvCxnSpPr>
          <p:nvPr/>
        </p:nvCxnSpPr>
        <p:spPr>
          <a:xfrm flipH="1">
            <a:off x="6723512" y="3504499"/>
            <a:ext cx="624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1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Elijah Adeoye</dc:creator>
  <cp:lastModifiedBy>Elijah Adeoye</cp:lastModifiedBy>
  <cp:revision>3</cp:revision>
  <dcterms:created xsi:type="dcterms:W3CDTF">2022-05-10T14:48:53Z</dcterms:created>
  <dcterms:modified xsi:type="dcterms:W3CDTF">2022-05-10T14:56:24Z</dcterms:modified>
</cp:coreProperties>
</file>