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1A1C-F23F-4707-9A9E-86BA5C6F8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AAF2E-9A14-4E68-849F-40D0DFDC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9C31-C0FF-4BAD-A379-662E0EA5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A1F1-FA11-4424-A555-05DC8F4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28D6-7676-4903-A249-2EACA52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E4-0759-43D2-9CD1-24891EE7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99326-826A-4DD4-BA67-16BBBA4E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B1D4-A0C2-4586-9155-5CBBAF23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3D50-73A7-46DE-8BBF-4269D45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B89E-39DA-4181-BC4D-48EFA3C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5A554-8AC7-4F47-8FD2-C8FAF243E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B95C-976B-42E4-8F63-6FCDA79F2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0E71-ADBA-4B73-92A0-8AA12DE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DB3D-709F-4ED6-8A38-E12D5E5A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5718-9572-496E-B9E9-C77C094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FE51-B8E9-43AA-90AA-DCFA15C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9894-D4EC-4065-A90E-E6049E98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DA27-D847-47A1-917D-24EAF2DB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D5FA-8223-40F8-9CCD-B81C17A2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B533-1467-4944-81AA-8AC0E4FE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A63B-13A1-42F9-B890-75306F25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493A-AEBF-4F07-B902-C7BBEBC2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FD85-B835-4894-A3B1-BA61B028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A7A7-2200-4B27-BFE6-C34692F3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1B13-EA31-44DF-B96E-71678A35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1A41-E519-4D95-9098-0832BAE5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5582-EBD0-444A-A448-6609633D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9820-2907-452C-A03D-1A414EAE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479C-7AC8-4F4C-9D6E-204D5DE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6D812-F77D-4EB1-ACA3-070C983E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71E7-A3F6-4D4B-BEDC-85C18D25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1F9-678B-4A71-AAE1-DF78ECC8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60D32-299E-47F8-9346-1551A05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0FEC-E7F7-4263-B4C5-6918D6DF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EBC2A-BE04-47F9-8D54-9857E3CBE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85E03-C213-4423-B975-515B079FE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AAC4A-CE53-4163-BA41-C3BD0E64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AEA7D-9C9A-4DDB-8B0D-1035820C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4717A-32CE-47AB-8791-CDF78F70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AF9F-5C62-4172-B870-F5DB1D45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3EDAE-D213-4B81-9724-06572AA0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96ED-9A9C-4F68-BF7F-3A500775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FAB00-2B18-4C7A-8D33-2804979F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CF34-6FE2-4336-9DD7-A89D8E16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4B33-D2D6-4822-8BF7-75EF2778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79CCF-6F56-41F1-A6D7-3555DC87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2EF4-8002-4602-8C13-72E53CC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E4E9-B075-433B-B511-36298A3F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4153-2361-4785-A0AA-AD9DCD77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F8A3-9341-4BD2-88BA-11B5F71C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46DF-68F1-477D-B506-F73E4DC5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0E23E-C136-4C5E-B5BF-27A74BA8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001-6E1A-48B8-9E28-4AAAEC9A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51ED7-602E-4DA0-B1ED-1ED912809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1BB6-EA94-4E47-A3AC-064402210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CC9A-565A-4763-BC95-1D2ADB4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C210-91ED-48FC-87FC-186DF85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7361-AD86-4692-ADEE-043B8FF1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A95CE-E49C-40CC-B0A1-6D81713A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620A-7DD9-4153-AB9F-FBD9DAD1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E3E7-697C-40FD-9446-860C954C8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3F0C-6CF1-4A3B-890A-153A3CBAECB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CF22-C962-4BE3-B967-7C20032E9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6840-9E7D-43A5-9EB8-CD689C8B3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74D4-CBCE-4C1E-B7AD-AB9DB14E8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938FD5-AD7B-4DBC-AE0D-A0BA1BFB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HyperDrive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CB8CA-2BAD-4F1B-887B-C9396F68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9A45-1C6D-4E86-AE19-53D39892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B75FD-2B88-4F1A-8147-522F5C0A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188"/>
            <a:ext cx="12192000" cy="27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745C6-69AA-469B-91CF-978B3C13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Widget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3FB66A-00F4-4953-88ED-3458FB93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034"/>
            <a:ext cx="12192000" cy="34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1D6B-703B-4188-89E4-DF5F096B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AB32C-BE2F-47C3-BB03-5049957D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28650"/>
            <a:ext cx="4267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6BB8-7F37-436F-A670-73089203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E6C99-FE82-4070-BF39-09ACA028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812"/>
            <a:ext cx="12192000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6AF38-5BC0-4228-AA35-53EEA7F86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0389"/>
            <a:ext cx="12192000" cy="6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15359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HyperDrive</vt:lpstr>
      <vt:lpstr>PowerPoint Presentation</vt:lpstr>
      <vt:lpstr>Run Widget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Adeoye</dc:creator>
  <cp:lastModifiedBy>Elijah Adeoye</cp:lastModifiedBy>
  <cp:revision>6</cp:revision>
  <dcterms:created xsi:type="dcterms:W3CDTF">2021-01-20T07:54:21Z</dcterms:created>
  <dcterms:modified xsi:type="dcterms:W3CDTF">2021-01-30T23:53:45Z</dcterms:modified>
</cp:coreProperties>
</file>