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40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494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9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3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5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3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1E8D-6C6B-4105-9C3E-DF88C18D9AC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C5B6DD-2A79-4E24-946D-15C64036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Employee are prone to leave Company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89569"/>
            <a:ext cx="8911687" cy="5464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Satisfaction level of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473" y="1092819"/>
            <a:ext cx="9942783" cy="56313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Satisfaction level of an employee has a very huge effect on if they stay at the company or they leave the company.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see that the average satisfaction level of Existing employees is much more than employees who left the company. This goes a long way in knowing employees who are prone to leave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64" y="1678257"/>
            <a:ext cx="8915400" cy="4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036"/>
          </a:xfrm>
        </p:spPr>
        <p:txBody>
          <a:bodyPr/>
          <a:lstStyle/>
          <a:p>
            <a:r>
              <a:rPr lang="en-US" dirty="0" smtClean="0"/>
              <a:t>Time spent at 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8146"/>
            <a:ext cx="8915400" cy="4573076"/>
          </a:xfrm>
        </p:spPr>
        <p:txBody>
          <a:bodyPr/>
          <a:lstStyle/>
          <a:p>
            <a:r>
              <a:rPr lang="en-US" dirty="0" smtClean="0"/>
              <a:t>Employees which have spent less that 6 years at the company are more prone to leave. This can be seen in the graph below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Employee who have worked for the company for over 7 years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64387"/>
            <a:ext cx="8915400" cy="28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402" y="622611"/>
            <a:ext cx="8911687" cy="5467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Promotion in the last 5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533" y="1349298"/>
            <a:ext cx="9843080" cy="5218770"/>
          </a:xfrm>
        </p:spPr>
        <p:txBody>
          <a:bodyPr/>
          <a:lstStyle/>
          <a:p>
            <a:r>
              <a:rPr lang="en-US" dirty="0" smtClean="0"/>
              <a:t>Employees who left has a very low percentage that was promoted in the last 5  years compared to Existing employees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33" y="2167838"/>
            <a:ext cx="9843080" cy="34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23024"/>
            <a:ext cx="8911687" cy="6133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Salary of 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985" y="836341"/>
            <a:ext cx="9809627" cy="6021659"/>
          </a:xfrm>
        </p:spPr>
        <p:txBody>
          <a:bodyPr>
            <a:normAutofit/>
          </a:bodyPr>
          <a:lstStyle/>
          <a:p>
            <a:r>
              <a:rPr lang="en-US" dirty="0" smtClean="0"/>
              <a:t>Existing employees has a balance between employees with low salary and medium salary meaning there was less bias and employees with high salary were much more than their counterparts who left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employees who left had a lot of people with low salary,  and the difference between employees with low salary was much more than employees with medium salary causing a large bias between the employees and employees with high salary are very 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85" y="1750741"/>
            <a:ext cx="9809627" cy="36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576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594" y="725214"/>
            <a:ext cx="9886018" cy="5186008"/>
          </a:xfrm>
        </p:spPr>
        <p:txBody>
          <a:bodyPr/>
          <a:lstStyle/>
          <a:p>
            <a:r>
              <a:rPr lang="en-US" dirty="0" smtClean="0"/>
              <a:t>Bases on a model created to predict Employees who will leave, this model achieved an accura</a:t>
            </a:r>
            <a:r>
              <a:rPr lang="en-US" dirty="0" smtClean="0"/>
              <a:t>cy of 98%. Below is a graph of the various features and their importance's in helping the model to achieve such high accuracy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94" y="1891863"/>
            <a:ext cx="9886018" cy="46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0"/>
            <a:ext cx="9675812" cy="6936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Employees prone to leave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744717"/>
            <a:ext cx="9675811" cy="4677104"/>
          </a:xfrm>
        </p:spPr>
        <p:txBody>
          <a:bodyPr/>
          <a:lstStyle/>
          <a:p>
            <a:r>
              <a:rPr lang="en-US" dirty="0" smtClean="0"/>
              <a:t>Employees with low salary</a:t>
            </a:r>
          </a:p>
          <a:p>
            <a:r>
              <a:rPr lang="en-US" dirty="0" smtClean="0"/>
              <a:t>Employees who hasn’t received promotion in the last 5 years</a:t>
            </a:r>
          </a:p>
          <a:p>
            <a:r>
              <a:rPr lang="en-US" dirty="0" smtClean="0"/>
              <a:t>Employees who has not spent 7 years and above at the company</a:t>
            </a:r>
          </a:p>
          <a:p>
            <a:r>
              <a:rPr lang="en-US" dirty="0" smtClean="0"/>
              <a:t>Employees who are not satisfied at the company, this can be measured with the satisfaction level of the employee is below average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314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Reasons Employee are prone to leave Company X</vt:lpstr>
      <vt:lpstr>Satisfaction level of Employee</vt:lpstr>
      <vt:lpstr>Time spent at the Company</vt:lpstr>
      <vt:lpstr>Promotion in the last 5 years</vt:lpstr>
      <vt:lpstr>Salary of Employees</vt:lpstr>
      <vt:lpstr>PowerPoint Presentation</vt:lpstr>
      <vt:lpstr>Types of Employees prone to leave in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Reasons Employee are prone to leave Company X</dc:title>
  <dc:creator>user</dc:creator>
  <cp:lastModifiedBy>user</cp:lastModifiedBy>
  <cp:revision>16</cp:revision>
  <dcterms:created xsi:type="dcterms:W3CDTF">2020-06-17T16:13:17Z</dcterms:created>
  <dcterms:modified xsi:type="dcterms:W3CDTF">2020-06-18T18:35:53Z</dcterms:modified>
</cp:coreProperties>
</file>