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sldIdLst>
    <p:sldId id="262" r:id="rId2"/>
    <p:sldId id="342" r:id="rId3"/>
    <p:sldId id="257" r:id="rId4"/>
    <p:sldId id="340" r:id="rId5"/>
    <p:sldId id="268" r:id="rId6"/>
    <p:sldId id="265" r:id="rId7"/>
    <p:sldId id="266" r:id="rId8"/>
    <p:sldId id="270" r:id="rId9"/>
    <p:sldId id="274" r:id="rId10"/>
    <p:sldId id="272" r:id="rId11"/>
    <p:sldId id="276" r:id="rId12"/>
    <p:sldId id="275" r:id="rId13"/>
    <p:sldId id="273" r:id="rId14"/>
    <p:sldId id="277" r:id="rId15"/>
    <p:sldId id="280" r:id="rId16"/>
    <p:sldId id="279" r:id="rId17"/>
    <p:sldId id="278" r:id="rId18"/>
    <p:sldId id="269" r:id="rId19"/>
    <p:sldId id="271"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43" r:id="rId79"/>
    <p:sldId id="339" r:id="rId80"/>
    <p:sldId id="263" r:id="rId81"/>
    <p:sldId id="347" r:id="rId82"/>
    <p:sldId id="344" r:id="rId83"/>
    <p:sldId id="345" r:id="rId84"/>
    <p:sldId id="346" r:id="rId85"/>
    <p:sldId id="348" r:id="rId86"/>
    <p:sldId id="349" r:id="rId87"/>
    <p:sldId id="434" r:id="rId88"/>
    <p:sldId id="351" r:id="rId89"/>
    <p:sldId id="352" r:id="rId90"/>
    <p:sldId id="435" r:id="rId91"/>
    <p:sldId id="354" r:id="rId92"/>
    <p:sldId id="355" r:id="rId93"/>
    <p:sldId id="356" r:id="rId94"/>
    <p:sldId id="357" r:id="rId95"/>
    <p:sldId id="436" r:id="rId96"/>
    <p:sldId id="437" r:id="rId97"/>
    <p:sldId id="438" r:id="rId98"/>
    <p:sldId id="439" r:id="rId99"/>
    <p:sldId id="440" r:id="rId100"/>
    <p:sldId id="441" r:id="rId101"/>
    <p:sldId id="442" r:id="rId102"/>
    <p:sldId id="443" r:id="rId103"/>
    <p:sldId id="444" r:id="rId104"/>
    <p:sldId id="445" r:id="rId105"/>
    <p:sldId id="446" r:id="rId106"/>
    <p:sldId id="447" r:id="rId107"/>
    <p:sldId id="448" r:id="rId108"/>
    <p:sldId id="449" r:id="rId109"/>
    <p:sldId id="450" r:id="rId110"/>
    <p:sldId id="451" r:id="rId111"/>
    <p:sldId id="452" r:id="rId112"/>
    <p:sldId id="453" r:id="rId113"/>
    <p:sldId id="454" r:id="rId114"/>
    <p:sldId id="455" r:id="rId115"/>
    <p:sldId id="456" r:id="rId116"/>
    <p:sldId id="457" r:id="rId117"/>
    <p:sldId id="458" r:id="rId118"/>
    <p:sldId id="459" r:id="rId119"/>
    <p:sldId id="460" r:id="rId120"/>
    <p:sldId id="461" r:id="rId121"/>
    <p:sldId id="462" r:id="rId122"/>
    <p:sldId id="463" r:id="rId123"/>
    <p:sldId id="464" r:id="rId124"/>
    <p:sldId id="465" r:id="rId125"/>
    <p:sldId id="466" r:id="rId126"/>
    <p:sldId id="467" r:id="rId127"/>
    <p:sldId id="468" r:id="rId128"/>
    <p:sldId id="469" r:id="rId129"/>
    <p:sldId id="470" r:id="rId130"/>
    <p:sldId id="471" r:id="rId131"/>
    <p:sldId id="472" r:id="rId132"/>
    <p:sldId id="473" r:id="rId133"/>
    <p:sldId id="474" r:id="rId134"/>
    <p:sldId id="475" r:id="rId135"/>
    <p:sldId id="476" r:id="rId136"/>
    <p:sldId id="477" r:id="rId137"/>
    <p:sldId id="478" r:id="rId138"/>
    <p:sldId id="479" r:id="rId139"/>
    <p:sldId id="480" r:id="rId140"/>
    <p:sldId id="481" r:id="rId141"/>
    <p:sldId id="482" r:id="rId142"/>
    <p:sldId id="483" r:id="rId143"/>
    <p:sldId id="484" r:id="rId144"/>
    <p:sldId id="485" r:id="rId145"/>
    <p:sldId id="486" r:id="rId146"/>
    <p:sldId id="487" r:id="rId147"/>
    <p:sldId id="488" r:id="rId148"/>
    <p:sldId id="489" r:id="rId149"/>
    <p:sldId id="490" r:id="rId150"/>
    <p:sldId id="491" r:id="rId151"/>
    <p:sldId id="492" r:id="rId152"/>
    <p:sldId id="493" r:id="rId153"/>
    <p:sldId id="543" r:id="rId154"/>
    <p:sldId id="592" r:id="rId155"/>
    <p:sldId id="591" r:id="rId15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沼倉 日菜子" initials="沼倉" lastIdx="1" clrIdx="0">
    <p:extLst>
      <p:ext uri="{19B8F6BF-5375-455C-9EA6-DF929625EA0E}">
        <p15:presenceInfo xmlns:p15="http://schemas.microsoft.com/office/powerpoint/2012/main" userId="e54d1870728640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7" autoAdjust="0"/>
    <p:restoredTop sz="94280" autoAdjust="0"/>
  </p:normalViewPr>
  <p:slideViewPr>
    <p:cSldViewPr snapToGrid="0">
      <p:cViewPr varScale="1">
        <p:scale>
          <a:sx n="72" d="100"/>
          <a:sy n="72" d="100"/>
        </p:scale>
        <p:origin x="804" y="72"/>
      </p:cViewPr>
      <p:guideLst/>
    </p:cSldViewPr>
  </p:slideViewPr>
  <p:outlineViewPr>
    <p:cViewPr>
      <p:scale>
        <a:sx n="33" d="100"/>
        <a:sy n="33" d="100"/>
      </p:scale>
      <p:origin x="0" y="-66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microsoft.com/office/2016/11/relationships/changesInfo" Target="changesInfos/changesInfo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沼倉 日菜子" userId="e54d1870728640e2" providerId="LiveId" clId="{40AD2180-D51C-4AEB-9D8D-E9D284E332B8}"/>
    <pc:docChg chg="undo custSel addSld delSld modSld sldOrd addSection delSection">
      <pc:chgData name="沼倉 日菜子" userId="e54d1870728640e2" providerId="LiveId" clId="{40AD2180-D51C-4AEB-9D8D-E9D284E332B8}" dt="2022-06-29T06:02:48.693" v="3436" actId="20577"/>
      <pc:docMkLst>
        <pc:docMk/>
      </pc:docMkLst>
      <pc:sldChg chg="modSp mod">
        <pc:chgData name="沼倉 日菜子" userId="e54d1870728640e2" providerId="LiveId" clId="{40AD2180-D51C-4AEB-9D8D-E9D284E332B8}" dt="2022-06-29T05:10:31.734" v="3386" actId="20577"/>
        <pc:sldMkLst>
          <pc:docMk/>
          <pc:sldMk cId="2042860182" sldId="262"/>
        </pc:sldMkLst>
        <pc:spChg chg="mod">
          <ac:chgData name="沼倉 日菜子" userId="e54d1870728640e2" providerId="LiveId" clId="{40AD2180-D51C-4AEB-9D8D-E9D284E332B8}" dt="2022-06-29T05:10:31.734" v="3386" actId="20577"/>
          <ac:spMkLst>
            <pc:docMk/>
            <pc:sldMk cId="2042860182" sldId="262"/>
            <ac:spMk id="3" creationId="{3C144D3D-5DF4-A4FA-73E3-695CFA4227F5}"/>
          </ac:spMkLst>
        </pc:spChg>
      </pc:sldChg>
      <pc:sldChg chg="modSp mod ord">
        <pc:chgData name="沼倉 日菜子" userId="e54d1870728640e2" providerId="LiveId" clId="{40AD2180-D51C-4AEB-9D8D-E9D284E332B8}" dt="2022-06-28T05:04:17.512" v="1719" actId="20577"/>
        <pc:sldMkLst>
          <pc:docMk/>
          <pc:sldMk cId="3181206210" sldId="263"/>
        </pc:sldMkLst>
        <pc:spChg chg="mod">
          <ac:chgData name="沼倉 日菜子" userId="e54d1870728640e2" providerId="LiveId" clId="{40AD2180-D51C-4AEB-9D8D-E9D284E332B8}" dt="2022-06-28T05:04:17.512" v="1719" actId="20577"/>
          <ac:spMkLst>
            <pc:docMk/>
            <pc:sldMk cId="3181206210" sldId="263"/>
            <ac:spMk id="3" creationId="{A7321CEB-55CF-AA1B-93FF-BBBB69999C97}"/>
          </ac:spMkLst>
        </pc:spChg>
      </pc:sldChg>
      <pc:sldChg chg="modSp mod">
        <pc:chgData name="沼倉 日菜子" userId="e54d1870728640e2" providerId="LiveId" clId="{40AD2180-D51C-4AEB-9D8D-E9D284E332B8}" dt="2022-06-28T05:09:04.004" v="1771" actId="1076"/>
        <pc:sldMkLst>
          <pc:docMk/>
          <pc:sldMk cId="1694664187" sldId="270"/>
        </pc:sldMkLst>
        <pc:spChg chg="mod">
          <ac:chgData name="沼倉 日菜子" userId="e54d1870728640e2" providerId="LiveId" clId="{40AD2180-D51C-4AEB-9D8D-E9D284E332B8}" dt="2022-06-28T05:09:04.004" v="1771" actId="1076"/>
          <ac:spMkLst>
            <pc:docMk/>
            <pc:sldMk cId="1694664187" sldId="270"/>
            <ac:spMk id="2" creationId="{CCB48527-69A6-C00A-BC99-4FA2B8E07E7C}"/>
          </ac:spMkLst>
        </pc:spChg>
      </pc:sldChg>
      <pc:sldChg chg="modSp mod">
        <pc:chgData name="沼倉 日菜子" userId="e54d1870728640e2" providerId="LiveId" clId="{40AD2180-D51C-4AEB-9D8D-E9D284E332B8}" dt="2022-06-28T05:10:19.333" v="1811" actId="1076"/>
        <pc:sldMkLst>
          <pc:docMk/>
          <pc:sldMk cId="3265754572" sldId="271"/>
        </pc:sldMkLst>
        <pc:spChg chg="mod">
          <ac:chgData name="沼倉 日菜子" userId="e54d1870728640e2" providerId="LiveId" clId="{40AD2180-D51C-4AEB-9D8D-E9D284E332B8}" dt="2022-06-28T05:10:19.333" v="1811" actId="1076"/>
          <ac:spMkLst>
            <pc:docMk/>
            <pc:sldMk cId="3265754572" sldId="271"/>
            <ac:spMk id="2" creationId="{CCB48527-69A6-C00A-BC99-4FA2B8E07E7C}"/>
          </ac:spMkLst>
        </pc:spChg>
      </pc:sldChg>
      <pc:sldChg chg="modSp mod">
        <pc:chgData name="沼倉 日菜子" userId="e54d1870728640e2" providerId="LiveId" clId="{40AD2180-D51C-4AEB-9D8D-E9D284E332B8}" dt="2022-06-28T05:09:32.760" v="1787" actId="1076"/>
        <pc:sldMkLst>
          <pc:docMk/>
          <pc:sldMk cId="2941708442" sldId="276"/>
        </pc:sldMkLst>
        <pc:spChg chg="mod">
          <ac:chgData name="沼倉 日菜子" userId="e54d1870728640e2" providerId="LiveId" clId="{40AD2180-D51C-4AEB-9D8D-E9D284E332B8}" dt="2022-06-28T05:09:32.760" v="1787" actId="1076"/>
          <ac:spMkLst>
            <pc:docMk/>
            <pc:sldMk cId="2941708442" sldId="276"/>
            <ac:spMk id="2" creationId="{CCB48527-69A6-C00A-BC99-4FA2B8E07E7C}"/>
          </ac:spMkLst>
        </pc:spChg>
      </pc:sldChg>
      <pc:sldChg chg="modSp mod">
        <pc:chgData name="沼倉 日菜子" userId="e54d1870728640e2" providerId="LiveId" clId="{40AD2180-D51C-4AEB-9D8D-E9D284E332B8}" dt="2022-06-28T05:09:42.979" v="1793" actId="20577"/>
        <pc:sldMkLst>
          <pc:docMk/>
          <pc:sldMk cId="2396673994" sldId="277"/>
        </pc:sldMkLst>
        <pc:spChg chg="mod">
          <ac:chgData name="沼倉 日菜子" userId="e54d1870728640e2" providerId="LiveId" clId="{40AD2180-D51C-4AEB-9D8D-E9D284E332B8}" dt="2022-06-28T05:09:42.979" v="1793" actId="20577"/>
          <ac:spMkLst>
            <pc:docMk/>
            <pc:sldMk cId="2396673994" sldId="277"/>
            <ac:spMk id="2" creationId="{CCB48527-69A6-C00A-BC99-4FA2B8E07E7C}"/>
          </ac:spMkLst>
        </pc:spChg>
      </pc:sldChg>
      <pc:sldChg chg="modSp mod">
        <pc:chgData name="沼倉 日菜子" userId="e54d1870728640e2" providerId="LiveId" clId="{40AD2180-D51C-4AEB-9D8D-E9D284E332B8}" dt="2022-06-28T05:10:38.255" v="1822" actId="1076"/>
        <pc:sldMkLst>
          <pc:docMk/>
          <pc:sldMk cId="3368767613" sldId="283"/>
        </pc:sldMkLst>
        <pc:spChg chg="mod">
          <ac:chgData name="沼倉 日菜子" userId="e54d1870728640e2" providerId="LiveId" clId="{40AD2180-D51C-4AEB-9D8D-E9D284E332B8}" dt="2022-06-28T05:10:38.255" v="1822" actId="1076"/>
          <ac:spMkLst>
            <pc:docMk/>
            <pc:sldMk cId="3368767613" sldId="283"/>
            <ac:spMk id="2" creationId="{CCB48527-69A6-C00A-BC99-4FA2B8E07E7C}"/>
          </ac:spMkLst>
        </pc:spChg>
      </pc:sldChg>
      <pc:sldChg chg="modSp mod">
        <pc:chgData name="沼倉 日菜子" userId="e54d1870728640e2" providerId="LiveId" clId="{40AD2180-D51C-4AEB-9D8D-E9D284E332B8}" dt="2022-06-27T15:27:43.506" v="54" actId="20577"/>
        <pc:sldMkLst>
          <pc:docMk/>
          <pc:sldMk cId="3738132330" sldId="285"/>
        </pc:sldMkLst>
        <pc:spChg chg="mod">
          <ac:chgData name="沼倉 日菜子" userId="e54d1870728640e2" providerId="LiveId" clId="{40AD2180-D51C-4AEB-9D8D-E9D284E332B8}" dt="2022-06-27T15:27:43.506" v="54" actId="20577"/>
          <ac:spMkLst>
            <pc:docMk/>
            <pc:sldMk cId="3738132330" sldId="285"/>
            <ac:spMk id="2" creationId="{DEC1E45A-DDA1-84CE-BC05-32689A6E513D}"/>
          </ac:spMkLst>
        </pc:spChg>
      </pc:sldChg>
      <pc:sldChg chg="modSp mod">
        <pc:chgData name="沼倉 日菜子" userId="e54d1870728640e2" providerId="LiveId" clId="{40AD2180-D51C-4AEB-9D8D-E9D284E332B8}" dt="2022-06-28T05:10:59.114" v="1833" actId="1076"/>
        <pc:sldMkLst>
          <pc:docMk/>
          <pc:sldMk cId="3231954046" sldId="286"/>
        </pc:sldMkLst>
        <pc:spChg chg="mod">
          <ac:chgData name="沼倉 日菜子" userId="e54d1870728640e2" providerId="LiveId" clId="{40AD2180-D51C-4AEB-9D8D-E9D284E332B8}" dt="2022-06-28T05:10:59.114" v="1833" actId="1076"/>
          <ac:spMkLst>
            <pc:docMk/>
            <pc:sldMk cId="3231954046" sldId="286"/>
            <ac:spMk id="2" creationId="{CCB48527-69A6-C00A-BC99-4FA2B8E07E7C}"/>
          </ac:spMkLst>
        </pc:spChg>
      </pc:sldChg>
      <pc:sldChg chg="modSp mod">
        <pc:chgData name="沼倉 日菜子" userId="e54d1870728640e2" providerId="LiveId" clId="{40AD2180-D51C-4AEB-9D8D-E9D284E332B8}" dt="2022-06-27T15:28:42.183" v="83" actId="20577"/>
        <pc:sldMkLst>
          <pc:docMk/>
          <pc:sldMk cId="2883110315" sldId="288"/>
        </pc:sldMkLst>
        <pc:spChg chg="mod">
          <ac:chgData name="沼倉 日菜子" userId="e54d1870728640e2" providerId="LiveId" clId="{40AD2180-D51C-4AEB-9D8D-E9D284E332B8}" dt="2022-06-27T15:28:42.183" v="83" actId="20577"/>
          <ac:spMkLst>
            <pc:docMk/>
            <pc:sldMk cId="2883110315" sldId="288"/>
            <ac:spMk id="2" creationId="{DEC1E45A-DDA1-84CE-BC05-32689A6E513D}"/>
          </ac:spMkLst>
        </pc:spChg>
      </pc:sldChg>
      <pc:sldChg chg="modSp mod">
        <pc:chgData name="沼倉 日菜子" userId="e54d1870728640e2" providerId="LiveId" clId="{40AD2180-D51C-4AEB-9D8D-E9D284E332B8}" dt="2022-06-28T05:11:15.831" v="1843" actId="1076"/>
        <pc:sldMkLst>
          <pc:docMk/>
          <pc:sldMk cId="2959072387" sldId="289"/>
        </pc:sldMkLst>
        <pc:spChg chg="mod">
          <ac:chgData name="沼倉 日菜子" userId="e54d1870728640e2" providerId="LiveId" clId="{40AD2180-D51C-4AEB-9D8D-E9D284E332B8}" dt="2022-06-28T05:11:15.831" v="1843" actId="1076"/>
          <ac:spMkLst>
            <pc:docMk/>
            <pc:sldMk cId="2959072387" sldId="289"/>
            <ac:spMk id="2" creationId="{CCB48527-69A6-C00A-BC99-4FA2B8E07E7C}"/>
          </ac:spMkLst>
        </pc:spChg>
      </pc:sldChg>
      <pc:sldChg chg="del">
        <pc:chgData name="沼倉 日菜子" userId="e54d1870728640e2" providerId="LiveId" clId="{40AD2180-D51C-4AEB-9D8D-E9D284E332B8}" dt="2022-06-27T15:33:41.171" v="193" actId="2696"/>
        <pc:sldMkLst>
          <pc:docMk/>
          <pc:sldMk cId="2092717630" sldId="290"/>
        </pc:sldMkLst>
      </pc:sldChg>
      <pc:sldChg chg="add">
        <pc:chgData name="沼倉 日菜子" userId="e54d1870728640e2" providerId="LiveId" clId="{40AD2180-D51C-4AEB-9D8D-E9D284E332B8}" dt="2022-06-27T15:34:07.879" v="194" actId="2890"/>
        <pc:sldMkLst>
          <pc:docMk/>
          <pc:sldMk cId="4189923667" sldId="290"/>
        </pc:sldMkLst>
      </pc:sldChg>
      <pc:sldChg chg="modSp add mod replId">
        <pc:chgData name="沼倉 日菜子" userId="e54d1870728640e2" providerId="LiveId" clId="{40AD2180-D51C-4AEB-9D8D-E9D284E332B8}" dt="2022-06-27T15:34:17.930" v="202" actId="20577"/>
        <pc:sldMkLst>
          <pc:docMk/>
          <pc:sldMk cId="2126527213" sldId="291"/>
        </pc:sldMkLst>
        <pc:spChg chg="mod">
          <ac:chgData name="沼倉 日菜子" userId="e54d1870728640e2" providerId="LiveId" clId="{40AD2180-D51C-4AEB-9D8D-E9D284E332B8}" dt="2022-06-27T15:34:17.930" v="202" actId="20577"/>
          <ac:spMkLst>
            <pc:docMk/>
            <pc:sldMk cId="2126527213" sldId="291"/>
            <ac:spMk id="2" creationId="{DEC1E45A-DDA1-84CE-BC05-32689A6E513D}"/>
          </ac:spMkLst>
        </pc:spChg>
      </pc:sldChg>
      <pc:sldChg chg="del">
        <pc:chgData name="沼倉 日菜子" userId="e54d1870728640e2" providerId="LiveId" clId="{40AD2180-D51C-4AEB-9D8D-E9D284E332B8}" dt="2022-06-27T15:33:41.171" v="193" actId="2696"/>
        <pc:sldMkLst>
          <pc:docMk/>
          <pc:sldMk cId="4083851556" sldId="291"/>
        </pc:sldMkLst>
      </pc:sldChg>
      <pc:sldChg chg="modSp add mod replId">
        <pc:chgData name="沼倉 日菜子" userId="e54d1870728640e2" providerId="LiveId" clId="{40AD2180-D51C-4AEB-9D8D-E9D284E332B8}" dt="2022-06-28T05:11:34.844" v="1853" actId="1076"/>
        <pc:sldMkLst>
          <pc:docMk/>
          <pc:sldMk cId="1622685113" sldId="292"/>
        </pc:sldMkLst>
        <pc:spChg chg="mod">
          <ac:chgData name="沼倉 日菜子" userId="e54d1870728640e2" providerId="LiveId" clId="{40AD2180-D51C-4AEB-9D8D-E9D284E332B8}" dt="2022-06-28T05:11:34.844" v="1853" actId="1076"/>
          <ac:spMkLst>
            <pc:docMk/>
            <pc:sldMk cId="1622685113" sldId="292"/>
            <ac:spMk id="2" creationId="{CCB48527-69A6-C00A-BC99-4FA2B8E07E7C}"/>
          </ac:spMkLst>
        </pc:spChg>
      </pc:sldChg>
      <pc:sldChg chg="del">
        <pc:chgData name="沼倉 日菜子" userId="e54d1870728640e2" providerId="LiveId" clId="{40AD2180-D51C-4AEB-9D8D-E9D284E332B8}" dt="2022-06-27T15:33:41.171" v="193" actId="2696"/>
        <pc:sldMkLst>
          <pc:docMk/>
          <pc:sldMk cId="2896648017" sldId="292"/>
        </pc:sldMkLst>
      </pc:sldChg>
      <pc:sldChg chg="del">
        <pc:chgData name="沼倉 日菜子" userId="e54d1870728640e2" providerId="LiveId" clId="{40AD2180-D51C-4AEB-9D8D-E9D284E332B8}" dt="2022-06-27T15:33:41.171" v="193" actId="2696"/>
        <pc:sldMkLst>
          <pc:docMk/>
          <pc:sldMk cId="119162576" sldId="293"/>
        </pc:sldMkLst>
      </pc:sldChg>
      <pc:sldChg chg="add">
        <pc:chgData name="沼倉 日菜子" userId="e54d1870728640e2" providerId="LiveId" clId="{40AD2180-D51C-4AEB-9D8D-E9D284E332B8}" dt="2022-06-27T15:36:49.764" v="267" actId="2890"/>
        <pc:sldMkLst>
          <pc:docMk/>
          <pc:sldMk cId="2567889840" sldId="293"/>
        </pc:sldMkLst>
      </pc:sldChg>
      <pc:sldChg chg="modSp add mod replId">
        <pc:chgData name="沼倉 日菜子" userId="e54d1870728640e2" providerId="LiveId" clId="{40AD2180-D51C-4AEB-9D8D-E9D284E332B8}" dt="2022-06-27T15:38:09.341" v="297" actId="20577"/>
        <pc:sldMkLst>
          <pc:docMk/>
          <pc:sldMk cId="2963576137" sldId="294"/>
        </pc:sldMkLst>
        <pc:spChg chg="mod">
          <ac:chgData name="沼倉 日菜子" userId="e54d1870728640e2" providerId="LiveId" clId="{40AD2180-D51C-4AEB-9D8D-E9D284E332B8}" dt="2022-06-27T15:38:09.341" v="297" actId="20577"/>
          <ac:spMkLst>
            <pc:docMk/>
            <pc:sldMk cId="2963576137" sldId="294"/>
            <ac:spMk id="2" creationId="{DEC1E45A-DDA1-84CE-BC05-32689A6E513D}"/>
          </ac:spMkLst>
        </pc:spChg>
      </pc:sldChg>
      <pc:sldChg chg="del">
        <pc:chgData name="沼倉 日菜子" userId="e54d1870728640e2" providerId="LiveId" clId="{40AD2180-D51C-4AEB-9D8D-E9D284E332B8}" dt="2022-06-27T15:33:41.171" v="193" actId="2696"/>
        <pc:sldMkLst>
          <pc:docMk/>
          <pc:sldMk cId="3387975658" sldId="294"/>
        </pc:sldMkLst>
      </pc:sldChg>
      <pc:sldChg chg="modSp add mod replId">
        <pc:chgData name="沼倉 日菜子" userId="e54d1870728640e2" providerId="LiveId" clId="{40AD2180-D51C-4AEB-9D8D-E9D284E332B8}" dt="2022-06-28T05:11:48.042" v="1861" actId="20577"/>
        <pc:sldMkLst>
          <pc:docMk/>
          <pc:sldMk cId="1953971662" sldId="295"/>
        </pc:sldMkLst>
        <pc:spChg chg="mod">
          <ac:chgData name="沼倉 日菜子" userId="e54d1870728640e2" providerId="LiveId" clId="{40AD2180-D51C-4AEB-9D8D-E9D284E332B8}" dt="2022-06-28T05:11:48.042" v="1861" actId="20577"/>
          <ac:spMkLst>
            <pc:docMk/>
            <pc:sldMk cId="1953971662" sldId="295"/>
            <ac:spMk id="2" creationId="{CCB48527-69A6-C00A-BC99-4FA2B8E07E7C}"/>
          </ac:spMkLst>
        </pc:spChg>
      </pc:sldChg>
      <pc:sldChg chg="del">
        <pc:chgData name="沼倉 日菜子" userId="e54d1870728640e2" providerId="LiveId" clId="{40AD2180-D51C-4AEB-9D8D-E9D284E332B8}" dt="2022-06-27T15:33:41.171" v="193" actId="2696"/>
        <pc:sldMkLst>
          <pc:docMk/>
          <pc:sldMk cId="2809664905" sldId="295"/>
        </pc:sldMkLst>
      </pc:sldChg>
      <pc:sldChg chg="add">
        <pc:chgData name="沼倉 日菜子" userId="e54d1870728640e2" providerId="LiveId" clId="{40AD2180-D51C-4AEB-9D8D-E9D284E332B8}" dt="2022-06-27T15:36:52.199" v="268" actId="2890"/>
        <pc:sldMkLst>
          <pc:docMk/>
          <pc:sldMk cId="2771229976" sldId="296"/>
        </pc:sldMkLst>
      </pc:sldChg>
      <pc:sldChg chg="del">
        <pc:chgData name="沼倉 日菜子" userId="e54d1870728640e2" providerId="LiveId" clId="{40AD2180-D51C-4AEB-9D8D-E9D284E332B8}" dt="2022-06-27T15:33:41.171" v="193" actId="2696"/>
        <pc:sldMkLst>
          <pc:docMk/>
          <pc:sldMk cId="3470088103" sldId="296"/>
        </pc:sldMkLst>
      </pc:sldChg>
      <pc:sldChg chg="del">
        <pc:chgData name="沼倉 日菜子" userId="e54d1870728640e2" providerId="LiveId" clId="{40AD2180-D51C-4AEB-9D8D-E9D284E332B8}" dt="2022-06-27T15:33:41.171" v="193" actId="2696"/>
        <pc:sldMkLst>
          <pc:docMk/>
          <pc:sldMk cId="463502280" sldId="297"/>
        </pc:sldMkLst>
      </pc:sldChg>
      <pc:sldChg chg="modSp add mod replId">
        <pc:chgData name="沼倉 日菜子" userId="e54d1870728640e2" providerId="LiveId" clId="{40AD2180-D51C-4AEB-9D8D-E9D284E332B8}" dt="2022-06-27T15:38:44.920" v="340" actId="20577"/>
        <pc:sldMkLst>
          <pc:docMk/>
          <pc:sldMk cId="2990893073" sldId="297"/>
        </pc:sldMkLst>
        <pc:spChg chg="mod">
          <ac:chgData name="沼倉 日菜子" userId="e54d1870728640e2" providerId="LiveId" clId="{40AD2180-D51C-4AEB-9D8D-E9D284E332B8}" dt="2022-06-27T15:38:44.920" v="340" actId="20577"/>
          <ac:spMkLst>
            <pc:docMk/>
            <pc:sldMk cId="2990893073" sldId="297"/>
            <ac:spMk id="2" creationId="{DEC1E45A-DDA1-84CE-BC05-32689A6E513D}"/>
          </ac:spMkLst>
        </pc:spChg>
      </pc:sldChg>
      <pc:sldChg chg="modSp add mod replId">
        <pc:chgData name="沼倉 日菜子" userId="e54d1870728640e2" providerId="LiveId" clId="{40AD2180-D51C-4AEB-9D8D-E9D284E332B8}" dt="2022-06-28T05:12:02.484" v="1867" actId="20577"/>
        <pc:sldMkLst>
          <pc:docMk/>
          <pc:sldMk cId="169413949" sldId="298"/>
        </pc:sldMkLst>
        <pc:spChg chg="mod">
          <ac:chgData name="沼倉 日菜子" userId="e54d1870728640e2" providerId="LiveId" clId="{40AD2180-D51C-4AEB-9D8D-E9D284E332B8}" dt="2022-06-28T05:12:02.484" v="1867" actId="20577"/>
          <ac:spMkLst>
            <pc:docMk/>
            <pc:sldMk cId="169413949" sldId="298"/>
            <ac:spMk id="2" creationId="{CCB48527-69A6-C00A-BC99-4FA2B8E07E7C}"/>
          </ac:spMkLst>
        </pc:spChg>
      </pc:sldChg>
      <pc:sldChg chg="del">
        <pc:chgData name="沼倉 日菜子" userId="e54d1870728640e2" providerId="LiveId" clId="{40AD2180-D51C-4AEB-9D8D-E9D284E332B8}" dt="2022-06-27T15:33:41.171" v="193" actId="2696"/>
        <pc:sldMkLst>
          <pc:docMk/>
          <pc:sldMk cId="1087188996" sldId="298"/>
        </pc:sldMkLst>
      </pc:sldChg>
      <pc:sldChg chg="add">
        <pc:chgData name="沼倉 日菜子" userId="e54d1870728640e2" providerId="LiveId" clId="{40AD2180-D51C-4AEB-9D8D-E9D284E332B8}" dt="2022-06-27T15:36:54.131" v="269" actId="2890"/>
        <pc:sldMkLst>
          <pc:docMk/>
          <pc:sldMk cId="1514474576" sldId="299"/>
        </pc:sldMkLst>
      </pc:sldChg>
      <pc:sldChg chg="del">
        <pc:chgData name="沼倉 日菜子" userId="e54d1870728640e2" providerId="LiveId" clId="{40AD2180-D51C-4AEB-9D8D-E9D284E332B8}" dt="2022-06-27T15:33:41.171" v="193" actId="2696"/>
        <pc:sldMkLst>
          <pc:docMk/>
          <pc:sldMk cId="3853177249" sldId="299"/>
        </pc:sldMkLst>
      </pc:sldChg>
      <pc:sldChg chg="modSp add mod replId">
        <pc:chgData name="沼倉 日菜子" userId="e54d1870728640e2" providerId="LiveId" clId="{40AD2180-D51C-4AEB-9D8D-E9D284E332B8}" dt="2022-06-27T15:39:18.544" v="384" actId="20577"/>
        <pc:sldMkLst>
          <pc:docMk/>
          <pc:sldMk cId="2478013928" sldId="300"/>
        </pc:sldMkLst>
        <pc:spChg chg="mod">
          <ac:chgData name="沼倉 日菜子" userId="e54d1870728640e2" providerId="LiveId" clId="{40AD2180-D51C-4AEB-9D8D-E9D284E332B8}" dt="2022-06-27T15:39:18.544" v="384" actId="20577"/>
          <ac:spMkLst>
            <pc:docMk/>
            <pc:sldMk cId="2478013928" sldId="300"/>
            <ac:spMk id="2" creationId="{DEC1E45A-DDA1-84CE-BC05-32689A6E513D}"/>
          </ac:spMkLst>
        </pc:spChg>
      </pc:sldChg>
      <pc:sldChg chg="del">
        <pc:chgData name="沼倉 日菜子" userId="e54d1870728640e2" providerId="LiveId" clId="{40AD2180-D51C-4AEB-9D8D-E9D284E332B8}" dt="2022-06-27T15:33:41.171" v="193" actId="2696"/>
        <pc:sldMkLst>
          <pc:docMk/>
          <pc:sldMk cId="3815092475" sldId="300"/>
        </pc:sldMkLst>
      </pc:sldChg>
      <pc:sldChg chg="modSp add mod replId">
        <pc:chgData name="沼倉 日菜子" userId="e54d1870728640e2" providerId="LiveId" clId="{40AD2180-D51C-4AEB-9D8D-E9D284E332B8}" dt="2022-06-28T05:12:17.953" v="1873" actId="20577"/>
        <pc:sldMkLst>
          <pc:docMk/>
          <pc:sldMk cId="2121006734" sldId="301"/>
        </pc:sldMkLst>
        <pc:spChg chg="mod">
          <ac:chgData name="沼倉 日菜子" userId="e54d1870728640e2" providerId="LiveId" clId="{40AD2180-D51C-4AEB-9D8D-E9D284E332B8}" dt="2022-06-28T05:12:17.953" v="1873" actId="20577"/>
          <ac:spMkLst>
            <pc:docMk/>
            <pc:sldMk cId="2121006734" sldId="301"/>
            <ac:spMk id="2" creationId="{CCB48527-69A6-C00A-BC99-4FA2B8E07E7C}"/>
          </ac:spMkLst>
        </pc:spChg>
      </pc:sldChg>
      <pc:sldChg chg="del">
        <pc:chgData name="沼倉 日菜子" userId="e54d1870728640e2" providerId="LiveId" clId="{40AD2180-D51C-4AEB-9D8D-E9D284E332B8}" dt="2022-06-27T15:33:41.171" v="193" actId="2696"/>
        <pc:sldMkLst>
          <pc:docMk/>
          <pc:sldMk cId="3467697272" sldId="301"/>
        </pc:sldMkLst>
      </pc:sldChg>
      <pc:sldChg chg="del">
        <pc:chgData name="沼倉 日菜子" userId="e54d1870728640e2" providerId="LiveId" clId="{40AD2180-D51C-4AEB-9D8D-E9D284E332B8}" dt="2022-06-27T15:33:41.171" v="193" actId="2696"/>
        <pc:sldMkLst>
          <pc:docMk/>
          <pc:sldMk cId="1706559579" sldId="302"/>
        </pc:sldMkLst>
      </pc:sldChg>
      <pc:sldChg chg="add">
        <pc:chgData name="沼倉 日菜子" userId="e54d1870728640e2" providerId="LiveId" clId="{40AD2180-D51C-4AEB-9D8D-E9D284E332B8}" dt="2022-06-27T15:36:56.218" v="270" actId="2890"/>
        <pc:sldMkLst>
          <pc:docMk/>
          <pc:sldMk cId="4244306108" sldId="302"/>
        </pc:sldMkLst>
      </pc:sldChg>
      <pc:sldChg chg="del">
        <pc:chgData name="沼倉 日菜子" userId="e54d1870728640e2" providerId="LiveId" clId="{40AD2180-D51C-4AEB-9D8D-E9D284E332B8}" dt="2022-06-27T15:33:41.171" v="193" actId="2696"/>
        <pc:sldMkLst>
          <pc:docMk/>
          <pc:sldMk cId="674918848" sldId="303"/>
        </pc:sldMkLst>
      </pc:sldChg>
      <pc:sldChg chg="modSp add mod replId">
        <pc:chgData name="沼倉 日菜子" userId="e54d1870728640e2" providerId="LiveId" clId="{40AD2180-D51C-4AEB-9D8D-E9D284E332B8}" dt="2022-06-27T15:40:43.718" v="435" actId="20577"/>
        <pc:sldMkLst>
          <pc:docMk/>
          <pc:sldMk cId="2011718049" sldId="303"/>
        </pc:sldMkLst>
        <pc:spChg chg="mod">
          <ac:chgData name="沼倉 日菜子" userId="e54d1870728640e2" providerId="LiveId" clId="{40AD2180-D51C-4AEB-9D8D-E9D284E332B8}" dt="2022-06-27T15:40:43.718" v="435" actId="20577"/>
          <ac:spMkLst>
            <pc:docMk/>
            <pc:sldMk cId="2011718049" sldId="303"/>
            <ac:spMk id="2" creationId="{DEC1E45A-DDA1-84CE-BC05-32689A6E513D}"/>
          </ac:spMkLst>
        </pc:spChg>
      </pc:sldChg>
      <pc:sldChg chg="del">
        <pc:chgData name="沼倉 日菜子" userId="e54d1870728640e2" providerId="LiveId" clId="{40AD2180-D51C-4AEB-9D8D-E9D284E332B8}" dt="2022-06-27T15:33:41.171" v="193" actId="2696"/>
        <pc:sldMkLst>
          <pc:docMk/>
          <pc:sldMk cId="278183831" sldId="304"/>
        </pc:sldMkLst>
      </pc:sldChg>
      <pc:sldChg chg="modSp add mod replId">
        <pc:chgData name="沼倉 日菜子" userId="e54d1870728640e2" providerId="LiveId" clId="{40AD2180-D51C-4AEB-9D8D-E9D284E332B8}" dt="2022-06-28T05:12:29.665" v="1879" actId="20577"/>
        <pc:sldMkLst>
          <pc:docMk/>
          <pc:sldMk cId="1445751640" sldId="304"/>
        </pc:sldMkLst>
        <pc:spChg chg="mod">
          <ac:chgData name="沼倉 日菜子" userId="e54d1870728640e2" providerId="LiveId" clId="{40AD2180-D51C-4AEB-9D8D-E9D284E332B8}" dt="2022-06-28T05:12:29.665" v="1879" actId="20577"/>
          <ac:spMkLst>
            <pc:docMk/>
            <pc:sldMk cId="1445751640" sldId="304"/>
            <ac:spMk id="2" creationId="{CCB48527-69A6-C00A-BC99-4FA2B8E07E7C}"/>
          </ac:spMkLst>
        </pc:spChg>
      </pc:sldChg>
      <pc:sldChg chg="del">
        <pc:chgData name="沼倉 日菜子" userId="e54d1870728640e2" providerId="LiveId" clId="{40AD2180-D51C-4AEB-9D8D-E9D284E332B8}" dt="2022-06-27T15:33:41.171" v="193" actId="2696"/>
        <pc:sldMkLst>
          <pc:docMk/>
          <pc:sldMk cId="1400260706" sldId="305"/>
        </pc:sldMkLst>
      </pc:sldChg>
      <pc:sldChg chg="add">
        <pc:chgData name="沼倉 日菜子" userId="e54d1870728640e2" providerId="LiveId" clId="{40AD2180-D51C-4AEB-9D8D-E9D284E332B8}" dt="2022-06-27T15:36:58.333" v="271" actId="2890"/>
        <pc:sldMkLst>
          <pc:docMk/>
          <pc:sldMk cId="3828072810" sldId="305"/>
        </pc:sldMkLst>
      </pc:sldChg>
      <pc:sldChg chg="modSp add mod replId">
        <pc:chgData name="沼倉 日菜子" userId="e54d1870728640e2" providerId="LiveId" clId="{40AD2180-D51C-4AEB-9D8D-E9D284E332B8}" dt="2022-06-27T15:42:56.378" v="476" actId="20577"/>
        <pc:sldMkLst>
          <pc:docMk/>
          <pc:sldMk cId="2602960008" sldId="306"/>
        </pc:sldMkLst>
        <pc:spChg chg="mod">
          <ac:chgData name="沼倉 日菜子" userId="e54d1870728640e2" providerId="LiveId" clId="{40AD2180-D51C-4AEB-9D8D-E9D284E332B8}" dt="2022-06-27T15:42:56.378" v="476" actId="20577"/>
          <ac:spMkLst>
            <pc:docMk/>
            <pc:sldMk cId="2602960008" sldId="306"/>
            <ac:spMk id="2" creationId="{DEC1E45A-DDA1-84CE-BC05-32689A6E513D}"/>
          </ac:spMkLst>
        </pc:spChg>
      </pc:sldChg>
      <pc:sldChg chg="del">
        <pc:chgData name="沼倉 日菜子" userId="e54d1870728640e2" providerId="LiveId" clId="{40AD2180-D51C-4AEB-9D8D-E9D284E332B8}" dt="2022-06-27T15:33:41.171" v="193" actId="2696"/>
        <pc:sldMkLst>
          <pc:docMk/>
          <pc:sldMk cId="4032442903" sldId="306"/>
        </pc:sldMkLst>
      </pc:sldChg>
      <pc:sldChg chg="modSp add mod replId">
        <pc:chgData name="沼倉 日菜子" userId="e54d1870728640e2" providerId="LiveId" clId="{40AD2180-D51C-4AEB-9D8D-E9D284E332B8}" dt="2022-06-28T05:12:46.303" v="1889" actId="1076"/>
        <pc:sldMkLst>
          <pc:docMk/>
          <pc:sldMk cId="1680233516" sldId="307"/>
        </pc:sldMkLst>
        <pc:spChg chg="mod">
          <ac:chgData name="沼倉 日菜子" userId="e54d1870728640e2" providerId="LiveId" clId="{40AD2180-D51C-4AEB-9D8D-E9D284E332B8}" dt="2022-06-28T05:12:46.303" v="1889" actId="1076"/>
          <ac:spMkLst>
            <pc:docMk/>
            <pc:sldMk cId="1680233516" sldId="307"/>
            <ac:spMk id="2" creationId="{CCB48527-69A6-C00A-BC99-4FA2B8E07E7C}"/>
          </ac:spMkLst>
        </pc:spChg>
      </pc:sldChg>
      <pc:sldChg chg="del">
        <pc:chgData name="沼倉 日菜子" userId="e54d1870728640e2" providerId="LiveId" clId="{40AD2180-D51C-4AEB-9D8D-E9D284E332B8}" dt="2022-06-27T15:33:41.171" v="193" actId="2696"/>
        <pc:sldMkLst>
          <pc:docMk/>
          <pc:sldMk cId="3435919549" sldId="307"/>
        </pc:sldMkLst>
      </pc:sldChg>
      <pc:sldChg chg="add">
        <pc:chgData name="沼倉 日菜子" userId="e54d1870728640e2" providerId="LiveId" clId="{40AD2180-D51C-4AEB-9D8D-E9D284E332B8}" dt="2022-06-27T15:37:00.985" v="272" actId="2890"/>
        <pc:sldMkLst>
          <pc:docMk/>
          <pc:sldMk cId="3592742687" sldId="308"/>
        </pc:sldMkLst>
      </pc:sldChg>
      <pc:sldChg chg="del">
        <pc:chgData name="沼倉 日菜子" userId="e54d1870728640e2" providerId="LiveId" clId="{40AD2180-D51C-4AEB-9D8D-E9D284E332B8}" dt="2022-06-27T15:33:41.171" v="193" actId="2696"/>
        <pc:sldMkLst>
          <pc:docMk/>
          <pc:sldMk cId="4090268945" sldId="308"/>
        </pc:sldMkLst>
      </pc:sldChg>
      <pc:sldChg chg="del">
        <pc:chgData name="沼倉 日菜子" userId="e54d1870728640e2" providerId="LiveId" clId="{40AD2180-D51C-4AEB-9D8D-E9D284E332B8}" dt="2022-06-27T15:33:41.171" v="193" actId="2696"/>
        <pc:sldMkLst>
          <pc:docMk/>
          <pc:sldMk cId="1902286461" sldId="309"/>
        </pc:sldMkLst>
      </pc:sldChg>
      <pc:sldChg chg="modSp add mod replId">
        <pc:chgData name="沼倉 日菜子" userId="e54d1870728640e2" providerId="LiveId" clId="{40AD2180-D51C-4AEB-9D8D-E9D284E332B8}" dt="2022-06-27T15:44:08.007" v="526" actId="20577"/>
        <pc:sldMkLst>
          <pc:docMk/>
          <pc:sldMk cId="4030795533" sldId="309"/>
        </pc:sldMkLst>
        <pc:spChg chg="mod">
          <ac:chgData name="沼倉 日菜子" userId="e54d1870728640e2" providerId="LiveId" clId="{40AD2180-D51C-4AEB-9D8D-E9D284E332B8}" dt="2022-06-27T15:44:08.007" v="526" actId="20577"/>
          <ac:spMkLst>
            <pc:docMk/>
            <pc:sldMk cId="4030795533" sldId="309"/>
            <ac:spMk id="2" creationId="{DEC1E45A-DDA1-84CE-BC05-32689A6E513D}"/>
          </ac:spMkLst>
        </pc:spChg>
      </pc:sldChg>
      <pc:sldChg chg="del">
        <pc:chgData name="沼倉 日菜子" userId="e54d1870728640e2" providerId="LiveId" clId="{40AD2180-D51C-4AEB-9D8D-E9D284E332B8}" dt="2022-06-27T15:33:41.171" v="193" actId="2696"/>
        <pc:sldMkLst>
          <pc:docMk/>
          <pc:sldMk cId="1288210053" sldId="310"/>
        </pc:sldMkLst>
      </pc:sldChg>
      <pc:sldChg chg="modSp add mod replId">
        <pc:chgData name="沼倉 日菜子" userId="e54d1870728640e2" providerId="LiveId" clId="{40AD2180-D51C-4AEB-9D8D-E9D284E332B8}" dt="2022-06-28T05:13:16.915" v="1896" actId="20577"/>
        <pc:sldMkLst>
          <pc:docMk/>
          <pc:sldMk cId="3130571896" sldId="310"/>
        </pc:sldMkLst>
        <pc:spChg chg="mod">
          <ac:chgData name="沼倉 日菜子" userId="e54d1870728640e2" providerId="LiveId" clId="{40AD2180-D51C-4AEB-9D8D-E9D284E332B8}" dt="2022-06-28T05:13:16.915" v="1896" actId="20577"/>
          <ac:spMkLst>
            <pc:docMk/>
            <pc:sldMk cId="3130571896" sldId="310"/>
            <ac:spMk id="2" creationId="{CCB48527-69A6-C00A-BC99-4FA2B8E07E7C}"/>
          </ac:spMkLst>
        </pc:spChg>
      </pc:sldChg>
      <pc:sldChg chg="del">
        <pc:chgData name="沼倉 日菜子" userId="e54d1870728640e2" providerId="LiveId" clId="{40AD2180-D51C-4AEB-9D8D-E9D284E332B8}" dt="2022-06-27T15:33:41.171" v="193" actId="2696"/>
        <pc:sldMkLst>
          <pc:docMk/>
          <pc:sldMk cId="1688178308" sldId="311"/>
        </pc:sldMkLst>
      </pc:sldChg>
      <pc:sldChg chg="add">
        <pc:chgData name="沼倉 日菜子" userId="e54d1870728640e2" providerId="LiveId" clId="{40AD2180-D51C-4AEB-9D8D-E9D284E332B8}" dt="2022-06-27T15:37:03.654" v="273" actId="2890"/>
        <pc:sldMkLst>
          <pc:docMk/>
          <pc:sldMk cId="3684086771" sldId="311"/>
        </pc:sldMkLst>
      </pc:sldChg>
      <pc:sldChg chg="modSp add mod replId">
        <pc:chgData name="沼倉 日菜子" userId="e54d1870728640e2" providerId="LiveId" clId="{40AD2180-D51C-4AEB-9D8D-E9D284E332B8}" dt="2022-06-27T15:47:57.220" v="573" actId="20577"/>
        <pc:sldMkLst>
          <pc:docMk/>
          <pc:sldMk cId="1648663086" sldId="312"/>
        </pc:sldMkLst>
        <pc:spChg chg="mod">
          <ac:chgData name="沼倉 日菜子" userId="e54d1870728640e2" providerId="LiveId" clId="{40AD2180-D51C-4AEB-9D8D-E9D284E332B8}" dt="2022-06-27T15:47:57.220" v="573" actId="20577"/>
          <ac:spMkLst>
            <pc:docMk/>
            <pc:sldMk cId="1648663086" sldId="312"/>
            <ac:spMk id="2" creationId="{DEC1E45A-DDA1-84CE-BC05-32689A6E513D}"/>
          </ac:spMkLst>
        </pc:spChg>
      </pc:sldChg>
      <pc:sldChg chg="del">
        <pc:chgData name="沼倉 日菜子" userId="e54d1870728640e2" providerId="LiveId" clId="{40AD2180-D51C-4AEB-9D8D-E9D284E332B8}" dt="2022-06-27T15:33:41.171" v="193" actId="2696"/>
        <pc:sldMkLst>
          <pc:docMk/>
          <pc:sldMk cId="2656787629" sldId="312"/>
        </pc:sldMkLst>
      </pc:sldChg>
      <pc:sldChg chg="modSp add mod replId">
        <pc:chgData name="沼倉 日菜子" userId="e54d1870728640e2" providerId="LiveId" clId="{40AD2180-D51C-4AEB-9D8D-E9D284E332B8}" dt="2022-06-28T05:13:35.172" v="1906" actId="1076"/>
        <pc:sldMkLst>
          <pc:docMk/>
          <pc:sldMk cId="1031004278" sldId="313"/>
        </pc:sldMkLst>
        <pc:spChg chg="mod">
          <ac:chgData name="沼倉 日菜子" userId="e54d1870728640e2" providerId="LiveId" clId="{40AD2180-D51C-4AEB-9D8D-E9D284E332B8}" dt="2022-06-28T05:13:35.172" v="1906" actId="1076"/>
          <ac:spMkLst>
            <pc:docMk/>
            <pc:sldMk cId="1031004278" sldId="313"/>
            <ac:spMk id="2" creationId="{CCB48527-69A6-C00A-BC99-4FA2B8E07E7C}"/>
          </ac:spMkLst>
        </pc:spChg>
      </pc:sldChg>
      <pc:sldChg chg="del">
        <pc:chgData name="沼倉 日菜子" userId="e54d1870728640e2" providerId="LiveId" clId="{40AD2180-D51C-4AEB-9D8D-E9D284E332B8}" dt="2022-06-27T15:33:41.171" v="193" actId="2696"/>
        <pc:sldMkLst>
          <pc:docMk/>
          <pc:sldMk cId="3531539551" sldId="313"/>
        </pc:sldMkLst>
      </pc:sldChg>
      <pc:sldChg chg="add">
        <pc:chgData name="沼倉 日菜子" userId="e54d1870728640e2" providerId="LiveId" clId="{40AD2180-D51C-4AEB-9D8D-E9D284E332B8}" dt="2022-06-27T15:37:07.758" v="274" actId="2890"/>
        <pc:sldMkLst>
          <pc:docMk/>
          <pc:sldMk cId="350388346" sldId="314"/>
        </pc:sldMkLst>
      </pc:sldChg>
      <pc:sldChg chg="del">
        <pc:chgData name="沼倉 日菜子" userId="e54d1870728640e2" providerId="LiveId" clId="{40AD2180-D51C-4AEB-9D8D-E9D284E332B8}" dt="2022-06-27T15:33:41.171" v="193" actId="2696"/>
        <pc:sldMkLst>
          <pc:docMk/>
          <pc:sldMk cId="1836654490" sldId="314"/>
        </pc:sldMkLst>
      </pc:sldChg>
      <pc:sldChg chg="del">
        <pc:chgData name="沼倉 日菜子" userId="e54d1870728640e2" providerId="LiveId" clId="{40AD2180-D51C-4AEB-9D8D-E9D284E332B8}" dt="2022-06-27T15:33:41.171" v="193" actId="2696"/>
        <pc:sldMkLst>
          <pc:docMk/>
          <pc:sldMk cId="1816628520" sldId="315"/>
        </pc:sldMkLst>
      </pc:sldChg>
      <pc:sldChg chg="modSp add mod replId">
        <pc:chgData name="沼倉 日菜子" userId="e54d1870728640e2" providerId="LiveId" clId="{40AD2180-D51C-4AEB-9D8D-E9D284E332B8}" dt="2022-06-27T15:52:51.774" v="634" actId="20577"/>
        <pc:sldMkLst>
          <pc:docMk/>
          <pc:sldMk cId="3923777009" sldId="315"/>
        </pc:sldMkLst>
        <pc:spChg chg="mod">
          <ac:chgData name="沼倉 日菜子" userId="e54d1870728640e2" providerId="LiveId" clId="{40AD2180-D51C-4AEB-9D8D-E9D284E332B8}" dt="2022-06-27T15:52:51.774" v="634" actId="20577"/>
          <ac:spMkLst>
            <pc:docMk/>
            <pc:sldMk cId="3923777009" sldId="315"/>
            <ac:spMk id="2" creationId="{DEC1E45A-DDA1-84CE-BC05-32689A6E513D}"/>
          </ac:spMkLst>
        </pc:spChg>
      </pc:sldChg>
      <pc:sldChg chg="modSp add mod replId">
        <pc:chgData name="沼倉 日菜子" userId="e54d1870728640e2" providerId="LiveId" clId="{40AD2180-D51C-4AEB-9D8D-E9D284E332B8}" dt="2022-06-28T05:13:59.742" v="1920" actId="1076"/>
        <pc:sldMkLst>
          <pc:docMk/>
          <pc:sldMk cId="316179987" sldId="316"/>
        </pc:sldMkLst>
        <pc:spChg chg="mod">
          <ac:chgData name="沼倉 日菜子" userId="e54d1870728640e2" providerId="LiveId" clId="{40AD2180-D51C-4AEB-9D8D-E9D284E332B8}" dt="2022-06-28T05:13:59.742" v="1920" actId="1076"/>
          <ac:spMkLst>
            <pc:docMk/>
            <pc:sldMk cId="316179987" sldId="316"/>
            <ac:spMk id="2" creationId="{CCB48527-69A6-C00A-BC99-4FA2B8E07E7C}"/>
          </ac:spMkLst>
        </pc:spChg>
      </pc:sldChg>
      <pc:sldChg chg="del">
        <pc:chgData name="沼倉 日菜子" userId="e54d1870728640e2" providerId="LiveId" clId="{40AD2180-D51C-4AEB-9D8D-E9D284E332B8}" dt="2022-06-27T15:33:41.171" v="193" actId="2696"/>
        <pc:sldMkLst>
          <pc:docMk/>
          <pc:sldMk cId="442013608" sldId="316"/>
        </pc:sldMkLst>
      </pc:sldChg>
      <pc:sldChg chg="del">
        <pc:chgData name="沼倉 日菜子" userId="e54d1870728640e2" providerId="LiveId" clId="{40AD2180-D51C-4AEB-9D8D-E9D284E332B8}" dt="2022-06-27T15:33:41.171" v="193" actId="2696"/>
        <pc:sldMkLst>
          <pc:docMk/>
          <pc:sldMk cId="918864235" sldId="317"/>
        </pc:sldMkLst>
      </pc:sldChg>
      <pc:sldChg chg="add">
        <pc:chgData name="沼倉 日菜子" userId="e54d1870728640e2" providerId="LiveId" clId="{40AD2180-D51C-4AEB-9D8D-E9D284E332B8}" dt="2022-06-27T15:37:12.660" v="275" actId="2890"/>
        <pc:sldMkLst>
          <pc:docMk/>
          <pc:sldMk cId="2750510897" sldId="317"/>
        </pc:sldMkLst>
      </pc:sldChg>
      <pc:sldChg chg="modSp add mod replId">
        <pc:chgData name="沼倉 日菜子" userId="e54d1870728640e2" providerId="LiveId" clId="{40AD2180-D51C-4AEB-9D8D-E9D284E332B8}" dt="2022-06-27T15:54:34.666" v="685" actId="20577"/>
        <pc:sldMkLst>
          <pc:docMk/>
          <pc:sldMk cId="852676679" sldId="318"/>
        </pc:sldMkLst>
        <pc:spChg chg="mod">
          <ac:chgData name="沼倉 日菜子" userId="e54d1870728640e2" providerId="LiveId" clId="{40AD2180-D51C-4AEB-9D8D-E9D284E332B8}" dt="2022-06-27T15:54:34.666" v="685" actId="20577"/>
          <ac:spMkLst>
            <pc:docMk/>
            <pc:sldMk cId="852676679" sldId="318"/>
            <ac:spMk id="2" creationId="{DEC1E45A-DDA1-84CE-BC05-32689A6E513D}"/>
          </ac:spMkLst>
        </pc:spChg>
      </pc:sldChg>
      <pc:sldChg chg="del">
        <pc:chgData name="沼倉 日菜子" userId="e54d1870728640e2" providerId="LiveId" clId="{40AD2180-D51C-4AEB-9D8D-E9D284E332B8}" dt="2022-06-27T15:33:41.171" v="193" actId="2696"/>
        <pc:sldMkLst>
          <pc:docMk/>
          <pc:sldMk cId="2628574751" sldId="318"/>
        </pc:sldMkLst>
      </pc:sldChg>
      <pc:sldChg chg="modSp add mod replId">
        <pc:chgData name="沼倉 日菜子" userId="e54d1870728640e2" providerId="LiveId" clId="{40AD2180-D51C-4AEB-9D8D-E9D284E332B8}" dt="2022-06-28T05:14:19.791" v="1932" actId="1076"/>
        <pc:sldMkLst>
          <pc:docMk/>
          <pc:sldMk cId="1754319550" sldId="319"/>
        </pc:sldMkLst>
        <pc:spChg chg="mod">
          <ac:chgData name="沼倉 日菜子" userId="e54d1870728640e2" providerId="LiveId" clId="{40AD2180-D51C-4AEB-9D8D-E9D284E332B8}" dt="2022-06-28T05:14:19.791" v="1932" actId="1076"/>
          <ac:spMkLst>
            <pc:docMk/>
            <pc:sldMk cId="1754319550" sldId="319"/>
            <ac:spMk id="2" creationId="{CCB48527-69A6-C00A-BC99-4FA2B8E07E7C}"/>
          </ac:spMkLst>
        </pc:spChg>
      </pc:sldChg>
      <pc:sldChg chg="del">
        <pc:chgData name="沼倉 日菜子" userId="e54d1870728640e2" providerId="LiveId" clId="{40AD2180-D51C-4AEB-9D8D-E9D284E332B8}" dt="2022-06-27T15:33:41.171" v="193" actId="2696"/>
        <pc:sldMkLst>
          <pc:docMk/>
          <pc:sldMk cId="4172017331" sldId="319"/>
        </pc:sldMkLst>
      </pc:sldChg>
      <pc:sldChg chg="add">
        <pc:chgData name="沼倉 日菜子" userId="e54d1870728640e2" providerId="LiveId" clId="{40AD2180-D51C-4AEB-9D8D-E9D284E332B8}" dt="2022-06-27T15:37:15.925" v="276" actId="2890"/>
        <pc:sldMkLst>
          <pc:docMk/>
          <pc:sldMk cId="1045286782" sldId="320"/>
        </pc:sldMkLst>
      </pc:sldChg>
      <pc:sldChg chg="del">
        <pc:chgData name="沼倉 日菜子" userId="e54d1870728640e2" providerId="LiveId" clId="{40AD2180-D51C-4AEB-9D8D-E9D284E332B8}" dt="2022-06-27T15:33:41.171" v="193" actId="2696"/>
        <pc:sldMkLst>
          <pc:docMk/>
          <pc:sldMk cId="1944707402" sldId="320"/>
        </pc:sldMkLst>
      </pc:sldChg>
      <pc:sldChg chg="modSp add mod replId">
        <pc:chgData name="沼倉 日菜子" userId="e54d1870728640e2" providerId="LiveId" clId="{40AD2180-D51C-4AEB-9D8D-E9D284E332B8}" dt="2022-06-27T15:55:53.950" v="737" actId="20577"/>
        <pc:sldMkLst>
          <pc:docMk/>
          <pc:sldMk cId="85246462" sldId="321"/>
        </pc:sldMkLst>
        <pc:spChg chg="mod">
          <ac:chgData name="沼倉 日菜子" userId="e54d1870728640e2" providerId="LiveId" clId="{40AD2180-D51C-4AEB-9D8D-E9D284E332B8}" dt="2022-06-27T15:55:53.950" v="737" actId="20577"/>
          <ac:spMkLst>
            <pc:docMk/>
            <pc:sldMk cId="85246462" sldId="321"/>
            <ac:spMk id="2" creationId="{DEC1E45A-DDA1-84CE-BC05-32689A6E513D}"/>
          </ac:spMkLst>
        </pc:spChg>
      </pc:sldChg>
      <pc:sldChg chg="del">
        <pc:chgData name="沼倉 日菜子" userId="e54d1870728640e2" providerId="LiveId" clId="{40AD2180-D51C-4AEB-9D8D-E9D284E332B8}" dt="2022-06-27T15:33:41.171" v="193" actId="2696"/>
        <pc:sldMkLst>
          <pc:docMk/>
          <pc:sldMk cId="3463166119" sldId="321"/>
        </pc:sldMkLst>
      </pc:sldChg>
      <pc:sldChg chg="modSp add mod replId">
        <pc:chgData name="沼倉 日菜子" userId="e54d1870728640e2" providerId="LiveId" clId="{40AD2180-D51C-4AEB-9D8D-E9D284E332B8}" dt="2022-06-28T05:14:39.882" v="1940" actId="1076"/>
        <pc:sldMkLst>
          <pc:docMk/>
          <pc:sldMk cId="2168768195" sldId="322"/>
        </pc:sldMkLst>
        <pc:spChg chg="mod">
          <ac:chgData name="沼倉 日菜子" userId="e54d1870728640e2" providerId="LiveId" clId="{40AD2180-D51C-4AEB-9D8D-E9D284E332B8}" dt="2022-06-28T05:14:39.882" v="1940" actId="1076"/>
          <ac:spMkLst>
            <pc:docMk/>
            <pc:sldMk cId="2168768195" sldId="322"/>
            <ac:spMk id="2" creationId="{CCB48527-69A6-C00A-BC99-4FA2B8E07E7C}"/>
          </ac:spMkLst>
        </pc:spChg>
      </pc:sldChg>
      <pc:sldChg chg="del">
        <pc:chgData name="沼倉 日菜子" userId="e54d1870728640e2" providerId="LiveId" clId="{40AD2180-D51C-4AEB-9D8D-E9D284E332B8}" dt="2022-06-27T15:33:41.171" v="193" actId="2696"/>
        <pc:sldMkLst>
          <pc:docMk/>
          <pc:sldMk cId="3489302890" sldId="322"/>
        </pc:sldMkLst>
      </pc:sldChg>
      <pc:sldChg chg="add">
        <pc:chgData name="沼倉 日菜子" userId="e54d1870728640e2" providerId="LiveId" clId="{40AD2180-D51C-4AEB-9D8D-E9D284E332B8}" dt="2022-06-27T15:37:18.745" v="277" actId="2890"/>
        <pc:sldMkLst>
          <pc:docMk/>
          <pc:sldMk cId="1776505133" sldId="323"/>
        </pc:sldMkLst>
      </pc:sldChg>
      <pc:sldChg chg="del">
        <pc:chgData name="沼倉 日菜子" userId="e54d1870728640e2" providerId="LiveId" clId="{40AD2180-D51C-4AEB-9D8D-E9D284E332B8}" dt="2022-06-27T15:33:41.171" v="193" actId="2696"/>
        <pc:sldMkLst>
          <pc:docMk/>
          <pc:sldMk cId="2837717715" sldId="323"/>
        </pc:sldMkLst>
      </pc:sldChg>
      <pc:sldChg chg="modSp add mod replId">
        <pc:chgData name="沼倉 日菜子" userId="e54d1870728640e2" providerId="LiveId" clId="{40AD2180-D51C-4AEB-9D8D-E9D284E332B8}" dt="2022-06-27T15:58:11.040" v="780" actId="20577"/>
        <pc:sldMkLst>
          <pc:docMk/>
          <pc:sldMk cId="963893103" sldId="324"/>
        </pc:sldMkLst>
        <pc:spChg chg="mod">
          <ac:chgData name="沼倉 日菜子" userId="e54d1870728640e2" providerId="LiveId" clId="{40AD2180-D51C-4AEB-9D8D-E9D284E332B8}" dt="2022-06-27T15:58:11.040" v="780" actId="20577"/>
          <ac:spMkLst>
            <pc:docMk/>
            <pc:sldMk cId="963893103" sldId="324"/>
            <ac:spMk id="2" creationId="{DEC1E45A-DDA1-84CE-BC05-32689A6E513D}"/>
          </ac:spMkLst>
        </pc:spChg>
      </pc:sldChg>
      <pc:sldChg chg="del">
        <pc:chgData name="沼倉 日菜子" userId="e54d1870728640e2" providerId="LiveId" clId="{40AD2180-D51C-4AEB-9D8D-E9D284E332B8}" dt="2022-06-27T15:33:41.171" v="193" actId="2696"/>
        <pc:sldMkLst>
          <pc:docMk/>
          <pc:sldMk cId="4203330911" sldId="324"/>
        </pc:sldMkLst>
      </pc:sldChg>
      <pc:sldChg chg="modSp add mod replId">
        <pc:chgData name="沼倉 日菜子" userId="e54d1870728640e2" providerId="LiveId" clId="{40AD2180-D51C-4AEB-9D8D-E9D284E332B8}" dt="2022-06-28T05:14:58.158" v="1948" actId="20577"/>
        <pc:sldMkLst>
          <pc:docMk/>
          <pc:sldMk cId="71269217" sldId="325"/>
        </pc:sldMkLst>
        <pc:spChg chg="mod">
          <ac:chgData name="沼倉 日菜子" userId="e54d1870728640e2" providerId="LiveId" clId="{40AD2180-D51C-4AEB-9D8D-E9D284E332B8}" dt="2022-06-28T05:14:58.158" v="1948" actId="20577"/>
          <ac:spMkLst>
            <pc:docMk/>
            <pc:sldMk cId="71269217" sldId="325"/>
            <ac:spMk id="2" creationId="{CCB48527-69A6-C00A-BC99-4FA2B8E07E7C}"/>
          </ac:spMkLst>
        </pc:spChg>
      </pc:sldChg>
      <pc:sldChg chg="del">
        <pc:chgData name="沼倉 日菜子" userId="e54d1870728640e2" providerId="LiveId" clId="{40AD2180-D51C-4AEB-9D8D-E9D284E332B8}" dt="2022-06-27T15:33:41.171" v="193" actId="2696"/>
        <pc:sldMkLst>
          <pc:docMk/>
          <pc:sldMk cId="139010042" sldId="325"/>
        </pc:sldMkLst>
      </pc:sldChg>
      <pc:sldChg chg="del">
        <pc:chgData name="沼倉 日菜子" userId="e54d1870728640e2" providerId="LiveId" clId="{40AD2180-D51C-4AEB-9D8D-E9D284E332B8}" dt="2022-06-27T15:33:41.171" v="193" actId="2696"/>
        <pc:sldMkLst>
          <pc:docMk/>
          <pc:sldMk cId="1601920978" sldId="326"/>
        </pc:sldMkLst>
      </pc:sldChg>
      <pc:sldChg chg="add">
        <pc:chgData name="沼倉 日菜子" userId="e54d1870728640e2" providerId="LiveId" clId="{40AD2180-D51C-4AEB-9D8D-E9D284E332B8}" dt="2022-06-27T15:37:20.392" v="278" actId="2890"/>
        <pc:sldMkLst>
          <pc:docMk/>
          <pc:sldMk cId="4076579207" sldId="326"/>
        </pc:sldMkLst>
      </pc:sldChg>
      <pc:sldChg chg="modSp add mod replId">
        <pc:chgData name="沼倉 日菜子" userId="e54d1870728640e2" providerId="LiveId" clId="{40AD2180-D51C-4AEB-9D8D-E9D284E332B8}" dt="2022-06-27T15:59:47.873" v="858" actId="20577"/>
        <pc:sldMkLst>
          <pc:docMk/>
          <pc:sldMk cId="279560680" sldId="327"/>
        </pc:sldMkLst>
        <pc:spChg chg="mod">
          <ac:chgData name="沼倉 日菜子" userId="e54d1870728640e2" providerId="LiveId" clId="{40AD2180-D51C-4AEB-9D8D-E9D284E332B8}" dt="2022-06-27T15:59:47.873" v="858" actId="20577"/>
          <ac:spMkLst>
            <pc:docMk/>
            <pc:sldMk cId="279560680" sldId="327"/>
            <ac:spMk id="2" creationId="{DEC1E45A-DDA1-84CE-BC05-32689A6E513D}"/>
          </ac:spMkLst>
        </pc:spChg>
      </pc:sldChg>
      <pc:sldChg chg="del">
        <pc:chgData name="沼倉 日菜子" userId="e54d1870728640e2" providerId="LiveId" clId="{40AD2180-D51C-4AEB-9D8D-E9D284E332B8}" dt="2022-06-27T15:33:41.171" v="193" actId="2696"/>
        <pc:sldMkLst>
          <pc:docMk/>
          <pc:sldMk cId="3953087535" sldId="327"/>
        </pc:sldMkLst>
      </pc:sldChg>
      <pc:sldChg chg="modSp add mod replId">
        <pc:chgData name="沼倉 日菜子" userId="e54d1870728640e2" providerId="LiveId" clId="{40AD2180-D51C-4AEB-9D8D-E9D284E332B8}" dt="2022-06-28T05:15:11.399" v="1960"/>
        <pc:sldMkLst>
          <pc:docMk/>
          <pc:sldMk cId="1722060188" sldId="328"/>
        </pc:sldMkLst>
        <pc:spChg chg="mod">
          <ac:chgData name="沼倉 日菜子" userId="e54d1870728640e2" providerId="LiveId" clId="{40AD2180-D51C-4AEB-9D8D-E9D284E332B8}" dt="2022-06-28T05:15:11.399" v="1960"/>
          <ac:spMkLst>
            <pc:docMk/>
            <pc:sldMk cId="1722060188" sldId="328"/>
            <ac:spMk id="2" creationId="{CCB48527-69A6-C00A-BC99-4FA2B8E07E7C}"/>
          </ac:spMkLst>
        </pc:spChg>
      </pc:sldChg>
      <pc:sldChg chg="del">
        <pc:chgData name="沼倉 日菜子" userId="e54d1870728640e2" providerId="LiveId" clId="{40AD2180-D51C-4AEB-9D8D-E9D284E332B8}" dt="2022-06-27T15:33:41.171" v="193" actId="2696"/>
        <pc:sldMkLst>
          <pc:docMk/>
          <pc:sldMk cId="4269016863" sldId="328"/>
        </pc:sldMkLst>
      </pc:sldChg>
      <pc:sldChg chg="add">
        <pc:chgData name="沼倉 日菜子" userId="e54d1870728640e2" providerId="LiveId" clId="{40AD2180-D51C-4AEB-9D8D-E9D284E332B8}" dt="2022-06-27T15:37:22.761" v="279" actId="2890"/>
        <pc:sldMkLst>
          <pc:docMk/>
          <pc:sldMk cId="1332587424" sldId="329"/>
        </pc:sldMkLst>
      </pc:sldChg>
      <pc:sldChg chg="del">
        <pc:chgData name="沼倉 日菜子" userId="e54d1870728640e2" providerId="LiveId" clId="{40AD2180-D51C-4AEB-9D8D-E9D284E332B8}" dt="2022-06-27T15:33:41.171" v="193" actId="2696"/>
        <pc:sldMkLst>
          <pc:docMk/>
          <pc:sldMk cId="1449204395" sldId="329"/>
        </pc:sldMkLst>
      </pc:sldChg>
      <pc:sldChg chg="del">
        <pc:chgData name="沼倉 日菜子" userId="e54d1870728640e2" providerId="LiveId" clId="{40AD2180-D51C-4AEB-9D8D-E9D284E332B8}" dt="2022-06-27T15:33:41.171" v="193" actId="2696"/>
        <pc:sldMkLst>
          <pc:docMk/>
          <pc:sldMk cId="296563826" sldId="330"/>
        </pc:sldMkLst>
      </pc:sldChg>
      <pc:sldChg chg="modSp add mod replId">
        <pc:chgData name="沼倉 日菜子" userId="e54d1870728640e2" providerId="LiveId" clId="{40AD2180-D51C-4AEB-9D8D-E9D284E332B8}" dt="2022-06-27T16:00:50.135" v="903" actId="20577"/>
        <pc:sldMkLst>
          <pc:docMk/>
          <pc:sldMk cId="2761316640" sldId="330"/>
        </pc:sldMkLst>
        <pc:spChg chg="mod">
          <ac:chgData name="沼倉 日菜子" userId="e54d1870728640e2" providerId="LiveId" clId="{40AD2180-D51C-4AEB-9D8D-E9D284E332B8}" dt="2022-06-27T16:00:50.135" v="903" actId="20577"/>
          <ac:spMkLst>
            <pc:docMk/>
            <pc:sldMk cId="2761316640" sldId="330"/>
            <ac:spMk id="2" creationId="{DEC1E45A-DDA1-84CE-BC05-32689A6E513D}"/>
          </ac:spMkLst>
        </pc:spChg>
      </pc:sldChg>
      <pc:sldChg chg="del">
        <pc:chgData name="沼倉 日菜子" userId="e54d1870728640e2" providerId="LiveId" clId="{40AD2180-D51C-4AEB-9D8D-E9D284E332B8}" dt="2022-06-27T15:33:41.171" v="193" actId="2696"/>
        <pc:sldMkLst>
          <pc:docMk/>
          <pc:sldMk cId="328407529" sldId="331"/>
        </pc:sldMkLst>
      </pc:sldChg>
      <pc:sldChg chg="modSp add mod replId">
        <pc:chgData name="沼倉 日菜子" userId="e54d1870728640e2" providerId="LiveId" clId="{40AD2180-D51C-4AEB-9D8D-E9D284E332B8}" dt="2022-06-28T05:15:22.818" v="1972"/>
        <pc:sldMkLst>
          <pc:docMk/>
          <pc:sldMk cId="1798276338" sldId="331"/>
        </pc:sldMkLst>
        <pc:spChg chg="mod">
          <ac:chgData name="沼倉 日菜子" userId="e54d1870728640e2" providerId="LiveId" clId="{40AD2180-D51C-4AEB-9D8D-E9D284E332B8}" dt="2022-06-28T05:15:22.818" v="1972"/>
          <ac:spMkLst>
            <pc:docMk/>
            <pc:sldMk cId="1798276338" sldId="331"/>
            <ac:spMk id="2" creationId="{CCB48527-69A6-C00A-BC99-4FA2B8E07E7C}"/>
          </ac:spMkLst>
        </pc:spChg>
      </pc:sldChg>
      <pc:sldChg chg="add">
        <pc:chgData name="沼倉 日菜子" userId="e54d1870728640e2" providerId="LiveId" clId="{40AD2180-D51C-4AEB-9D8D-E9D284E332B8}" dt="2022-06-27T15:37:26.747" v="280" actId="2890"/>
        <pc:sldMkLst>
          <pc:docMk/>
          <pc:sldMk cId="1268911093" sldId="332"/>
        </pc:sldMkLst>
      </pc:sldChg>
      <pc:sldChg chg="del">
        <pc:chgData name="沼倉 日菜子" userId="e54d1870728640e2" providerId="LiveId" clId="{40AD2180-D51C-4AEB-9D8D-E9D284E332B8}" dt="2022-06-27T15:33:41.171" v="193" actId="2696"/>
        <pc:sldMkLst>
          <pc:docMk/>
          <pc:sldMk cId="3858935244" sldId="332"/>
        </pc:sldMkLst>
      </pc:sldChg>
      <pc:sldChg chg="del">
        <pc:chgData name="沼倉 日菜子" userId="e54d1870728640e2" providerId="LiveId" clId="{40AD2180-D51C-4AEB-9D8D-E9D284E332B8}" dt="2022-06-27T15:33:41.171" v="193" actId="2696"/>
        <pc:sldMkLst>
          <pc:docMk/>
          <pc:sldMk cId="1613785711" sldId="333"/>
        </pc:sldMkLst>
      </pc:sldChg>
      <pc:sldChg chg="modSp add mod replId">
        <pc:chgData name="沼倉 日菜子" userId="e54d1870728640e2" providerId="LiveId" clId="{40AD2180-D51C-4AEB-9D8D-E9D284E332B8}" dt="2022-06-27T16:01:47.307" v="939" actId="20577"/>
        <pc:sldMkLst>
          <pc:docMk/>
          <pc:sldMk cId="1749589303" sldId="333"/>
        </pc:sldMkLst>
        <pc:spChg chg="mod">
          <ac:chgData name="沼倉 日菜子" userId="e54d1870728640e2" providerId="LiveId" clId="{40AD2180-D51C-4AEB-9D8D-E9D284E332B8}" dt="2022-06-27T16:01:47.307" v="939" actId="20577"/>
          <ac:spMkLst>
            <pc:docMk/>
            <pc:sldMk cId="1749589303" sldId="333"/>
            <ac:spMk id="2" creationId="{DEC1E45A-DDA1-84CE-BC05-32689A6E513D}"/>
          </ac:spMkLst>
        </pc:spChg>
      </pc:sldChg>
      <pc:sldChg chg="modSp add mod replId">
        <pc:chgData name="沼倉 日菜子" userId="e54d1870728640e2" providerId="LiveId" clId="{40AD2180-D51C-4AEB-9D8D-E9D284E332B8}" dt="2022-06-28T05:15:32.829" v="1984"/>
        <pc:sldMkLst>
          <pc:docMk/>
          <pc:sldMk cId="189126834" sldId="334"/>
        </pc:sldMkLst>
        <pc:spChg chg="mod">
          <ac:chgData name="沼倉 日菜子" userId="e54d1870728640e2" providerId="LiveId" clId="{40AD2180-D51C-4AEB-9D8D-E9D284E332B8}" dt="2022-06-28T05:15:32.829" v="1984"/>
          <ac:spMkLst>
            <pc:docMk/>
            <pc:sldMk cId="189126834" sldId="334"/>
            <ac:spMk id="2" creationId="{CCB48527-69A6-C00A-BC99-4FA2B8E07E7C}"/>
          </ac:spMkLst>
        </pc:spChg>
      </pc:sldChg>
      <pc:sldChg chg="del">
        <pc:chgData name="沼倉 日菜子" userId="e54d1870728640e2" providerId="LiveId" clId="{40AD2180-D51C-4AEB-9D8D-E9D284E332B8}" dt="2022-06-27T15:33:41.171" v="193" actId="2696"/>
        <pc:sldMkLst>
          <pc:docMk/>
          <pc:sldMk cId="3860720254" sldId="334"/>
        </pc:sldMkLst>
      </pc:sldChg>
      <pc:sldChg chg="add">
        <pc:chgData name="沼倉 日菜子" userId="e54d1870728640e2" providerId="LiveId" clId="{40AD2180-D51C-4AEB-9D8D-E9D284E332B8}" dt="2022-06-27T15:37:39.603" v="281" actId="2890"/>
        <pc:sldMkLst>
          <pc:docMk/>
          <pc:sldMk cId="1562232946" sldId="335"/>
        </pc:sldMkLst>
      </pc:sldChg>
      <pc:sldChg chg="del">
        <pc:chgData name="沼倉 日菜子" userId="e54d1870728640e2" providerId="LiveId" clId="{40AD2180-D51C-4AEB-9D8D-E9D284E332B8}" dt="2022-06-27T15:33:41.171" v="193" actId="2696"/>
        <pc:sldMkLst>
          <pc:docMk/>
          <pc:sldMk cId="2388177812" sldId="335"/>
        </pc:sldMkLst>
      </pc:sldChg>
      <pc:sldChg chg="del">
        <pc:chgData name="沼倉 日菜子" userId="e54d1870728640e2" providerId="LiveId" clId="{40AD2180-D51C-4AEB-9D8D-E9D284E332B8}" dt="2022-06-27T15:33:41.171" v="193" actId="2696"/>
        <pc:sldMkLst>
          <pc:docMk/>
          <pc:sldMk cId="1864371931" sldId="336"/>
        </pc:sldMkLst>
      </pc:sldChg>
      <pc:sldChg chg="modSp add mod replId">
        <pc:chgData name="沼倉 日菜子" userId="e54d1870728640e2" providerId="LiveId" clId="{40AD2180-D51C-4AEB-9D8D-E9D284E332B8}" dt="2022-06-27T16:03:49.081" v="995" actId="20577"/>
        <pc:sldMkLst>
          <pc:docMk/>
          <pc:sldMk cId="2364655001" sldId="336"/>
        </pc:sldMkLst>
        <pc:spChg chg="mod">
          <ac:chgData name="沼倉 日菜子" userId="e54d1870728640e2" providerId="LiveId" clId="{40AD2180-D51C-4AEB-9D8D-E9D284E332B8}" dt="2022-06-27T16:03:49.081" v="995" actId="20577"/>
          <ac:spMkLst>
            <pc:docMk/>
            <pc:sldMk cId="2364655001" sldId="336"/>
            <ac:spMk id="2" creationId="{DEC1E45A-DDA1-84CE-BC05-32689A6E513D}"/>
          </ac:spMkLst>
        </pc:spChg>
      </pc:sldChg>
      <pc:sldChg chg="modSp add mod replId">
        <pc:chgData name="沼倉 日菜子" userId="e54d1870728640e2" providerId="LiveId" clId="{40AD2180-D51C-4AEB-9D8D-E9D284E332B8}" dt="2022-06-28T05:15:42.507" v="1996"/>
        <pc:sldMkLst>
          <pc:docMk/>
          <pc:sldMk cId="2597287392" sldId="337"/>
        </pc:sldMkLst>
        <pc:spChg chg="mod">
          <ac:chgData name="沼倉 日菜子" userId="e54d1870728640e2" providerId="LiveId" clId="{40AD2180-D51C-4AEB-9D8D-E9D284E332B8}" dt="2022-06-28T05:15:42.507" v="1996"/>
          <ac:spMkLst>
            <pc:docMk/>
            <pc:sldMk cId="2597287392" sldId="337"/>
            <ac:spMk id="2" creationId="{CCB48527-69A6-C00A-BC99-4FA2B8E07E7C}"/>
          </ac:spMkLst>
        </pc:spChg>
      </pc:sldChg>
      <pc:sldChg chg="del">
        <pc:chgData name="沼倉 日菜子" userId="e54d1870728640e2" providerId="LiveId" clId="{40AD2180-D51C-4AEB-9D8D-E9D284E332B8}" dt="2022-06-27T15:33:41.171" v="193" actId="2696"/>
        <pc:sldMkLst>
          <pc:docMk/>
          <pc:sldMk cId="4287011172" sldId="337"/>
        </pc:sldMkLst>
      </pc:sldChg>
      <pc:sldChg chg="new del">
        <pc:chgData name="沼倉 日菜子" userId="e54d1870728640e2" providerId="LiveId" clId="{40AD2180-D51C-4AEB-9D8D-E9D284E332B8}" dt="2022-06-27T16:06:43.472" v="1049" actId="2696"/>
        <pc:sldMkLst>
          <pc:docMk/>
          <pc:sldMk cId="1784586594" sldId="338"/>
        </pc:sldMkLst>
      </pc:sldChg>
      <pc:sldChg chg="delSp modSp new mod">
        <pc:chgData name="沼倉 日菜子" userId="e54d1870728640e2" providerId="LiveId" clId="{40AD2180-D51C-4AEB-9D8D-E9D284E332B8}" dt="2022-06-27T16:14:22.341" v="1449" actId="14100"/>
        <pc:sldMkLst>
          <pc:docMk/>
          <pc:sldMk cId="3758707312" sldId="338"/>
        </pc:sldMkLst>
        <pc:spChg chg="del">
          <ac:chgData name="沼倉 日菜子" userId="e54d1870728640e2" providerId="LiveId" clId="{40AD2180-D51C-4AEB-9D8D-E9D284E332B8}" dt="2022-06-27T16:08:13.761" v="1051" actId="21"/>
          <ac:spMkLst>
            <pc:docMk/>
            <pc:sldMk cId="3758707312" sldId="338"/>
            <ac:spMk id="2" creationId="{203DEC44-C4E3-06C7-BD9B-778BAE1E9CF5}"/>
          </ac:spMkLst>
        </pc:spChg>
        <pc:spChg chg="mod">
          <ac:chgData name="沼倉 日菜子" userId="e54d1870728640e2" providerId="LiveId" clId="{40AD2180-D51C-4AEB-9D8D-E9D284E332B8}" dt="2022-06-27T16:14:22.341" v="1449" actId="14100"/>
          <ac:spMkLst>
            <pc:docMk/>
            <pc:sldMk cId="3758707312" sldId="338"/>
            <ac:spMk id="3" creationId="{E3333CDB-D403-4479-2C64-18A31E6D3616}"/>
          </ac:spMkLst>
        </pc:spChg>
      </pc:sldChg>
      <pc:sldChg chg="add ord">
        <pc:chgData name="沼倉 日菜子" userId="e54d1870728640e2" providerId="LiveId" clId="{40AD2180-D51C-4AEB-9D8D-E9D284E332B8}" dt="2022-06-28T04:57:16.664" v="1458"/>
        <pc:sldMkLst>
          <pc:docMk/>
          <pc:sldMk cId="219559124" sldId="339"/>
        </pc:sldMkLst>
      </pc:sldChg>
      <pc:sldChg chg="add">
        <pc:chgData name="沼倉 日菜子" userId="e54d1870728640e2" providerId="LiveId" clId="{40AD2180-D51C-4AEB-9D8D-E9D284E332B8}" dt="2022-06-28T04:56:53.254" v="1456" actId="2890"/>
        <pc:sldMkLst>
          <pc:docMk/>
          <pc:sldMk cId="709070443" sldId="340"/>
        </pc:sldMkLst>
      </pc:sldChg>
      <pc:sldChg chg="new del">
        <pc:chgData name="沼倉 日菜子" userId="e54d1870728640e2" providerId="LiveId" clId="{40AD2180-D51C-4AEB-9D8D-E9D284E332B8}" dt="2022-06-28T04:59:24.511" v="1502" actId="2696"/>
        <pc:sldMkLst>
          <pc:docMk/>
          <pc:sldMk cId="482350012" sldId="341"/>
        </pc:sldMkLst>
      </pc:sldChg>
      <pc:sldChg chg="delSp modSp new mod">
        <pc:chgData name="沼倉 日菜子" userId="e54d1870728640e2" providerId="LiveId" clId="{40AD2180-D51C-4AEB-9D8D-E9D284E332B8}" dt="2022-06-28T04:58:52.186" v="1498" actId="1076"/>
        <pc:sldMkLst>
          <pc:docMk/>
          <pc:sldMk cId="2328382387" sldId="342"/>
        </pc:sldMkLst>
        <pc:spChg chg="mod">
          <ac:chgData name="沼倉 日菜子" userId="e54d1870728640e2" providerId="LiveId" clId="{40AD2180-D51C-4AEB-9D8D-E9D284E332B8}" dt="2022-06-28T04:58:52.186" v="1498" actId="1076"/>
          <ac:spMkLst>
            <pc:docMk/>
            <pc:sldMk cId="2328382387" sldId="342"/>
            <ac:spMk id="2" creationId="{7BE96EC1-427D-BD68-183E-4D46385E067B}"/>
          </ac:spMkLst>
        </pc:spChg>
        <pc:spChg chg="del">
          <ac:chgData name="沼倉 日菜子" userId="e54d1870728640e2" providerId="LiveId" clId="{40AD2180-D51C-4AEB-9D8D-E9D284E332B8}" dt="2022-06-28T04:58:48.205" v="1497" actId="21"/>
          <ac:spMkLst>
            <pc:docMk/>
            <pc:sldMk cId="2328382387" sldId="342"/>
            <ac:spMk id="3" creationId="{50FFE5A2-E54E-6F58-C216-67F4B0D62E5D}"/>
          </ac:spMkLst>
        </pc:spChg>
      </pc:sldChg>
      <pc:sldChg chg="modSp add mod ord">
        <pc:chgData name="沼倉 日菜子" userId="e54d1870728640e2" providerId="LiveId" clId="{40AD2180-D51C-4AEB-9D8D-E9D284E332B8}" dt="2022-06-28T04:59:27.838" v="1505" actId="20577"/>
        <pc:sldMkLst>
          <pc:docMk/>
          <pc:sldMk cId="3728299711" sldId="343"/>
        </pc:sldMkLst>
        <pc:spChg chg="mod">
          <ac:chgData name="沼倉 日菜子" userId="e54d1870728640e2" providerId="LiveId" clId="{40AD2180-D51C-4AEB-9D8D-E9D284E332B8}" dt="2022-06-28T04:59:27.838" v="1505" actId="20577"/>
          <ac:spMkLst>
            <pc:docMk/>
            <pc:sldMk cId="3728299711" sldId="343"/>
            <ac:spMk id="2" creationId="{7BE96EC1-427D-BD68-183E-4D46385E067B}"/>
          </ac:spMkLst>
        </pc:spChg>
      </pc:sldChg>
      <pc:sldChg chg="add ord">
        <pc:chgData name="沼倉 日菜子" userId="e54d1870728640e2" providerId="LiveId" clId="{40AD2180-D51C-4AEB-9D8D-E9D284E332B8}" dt="2022-06-28T05:06:31.055" v="1722"/>
        <pc:sldMkLst>
          <pc:docMk/>
          <pc:sldMk cId="675982765" sldId="344"/>
        </pc:sldMkLst>
      </pc:sldChg>
      <pc:sldChg chg="modSp add mod ord replId">
        <pc:chgData name="沼倉 日菜子" userId="e54d1870728640e2" providerId="LiveId" clId="{40AD2180-D51C-4AEB-9D8D-E9D284E332B8}" dt="2022-06-28T05:07:43.388" v="1735" actId="20577"/>
        <pc:sldMkLst>
          <pc:docMk/>
          <pc:sldMk cId="204124678" sldId="345"/>
        </pc:sldMkLst>
        <pc:spChg chg="mod">
          <ac:chgData name="沼倉 日菜子" userId="e54d1870728640e2" providerId="LiveId" clId="{40AD2180-D51C-4AEB-9D8D-E9D284E332B8}" dt="2022-06-28T05:07:43.388" v="1735" actId="20577"/>
          <ac:spMkLst>
            <pc:docMk/>
            <pc:sldMk cId="204124678" sldId="345"/>
            <ac:spMk id="2" creationId="{DEC1E45A-DDA1-84CE-BC05-32689A6E513D}"/>
          </ac:spMkLst>
        </pc:spChg>
      </pc:sldChg>
      <pc:sldChg chg="modSp add mod ord replId">
        <pc:chgData name="沼倉 日菜子" userId="e54d1870728640e2" providerId="LiveId" clId="{40AD2180-D51C-4AEB-9D8D-E9D284E332B8}" dt="2022-06-28T05:21:42.453" v="2110" actId="1076"/>
        <pc:sldMkLst>
          <pc:docMk/>
          <pc:sldMk cId="4220705401" sldId="346"/>
        </pc:sldMkLst>
        <pc:spChg chg="mod">
          <ac:chgData name="沼倉 日菜子" userId="e54d1870728640e2" providerId="LiveId" clId="{40AD2180-D51C-4AEB-9D8D-E9D284E332B8}" dt="2022-06-28T05:21:42.453" v="2110" actId="1076"/>
          <ac:spMkLst>
            <pc:docMk/>
            <pc:sldMk cId="4220705401" sldId="346"/>
            <ac:spMk id="2" creationId="{CCB48527-69A6-C00A-BC99-4FA2B8E07E7C}"/>
          </ac:spMkLst>
        </pc:spChg>
      </pc:sldChg>
      <pc:sldChg chg="add ord">
        <pc:chgData name="沼倉 日菜子" userId="e54d1870728640e2" providerId="LiveId" clId="{40AD2180-D51C-4AEB-9D8D-E9D284E332B8}" dt="2022-06-28T05:07:11.441" v="1727"/>
        <pc:sldMkLst>
          <pc:docMk/>
          <pc:sldMk cId="583847816" sldId="347"/>
        </pc:sldMkLst>
      </pc:sldChg>
      <pc:sldChg chg="add">
        <pc:chgData name="沼倉 日菜子" userId="e54d1870728640e2" providerId="LiveId" clId="{40AD2180-D51C-4AEB-9D8D-E9D284E332B8}" dt="2022-06-28T05:16:04.266" v="1997" actId="2890"/>
        <pc:sldMkLst>
          <pc:docMk/>
          <pc:sldMk cId="3907112997" sldId="348"/>
        </pc:sldMkLst>
      </pc:sldChg>
      <pc:sldChg chg="modSp add mod replId">
        <pc:chgData name="沼倉 日菜子" userId="e54d1870728640e2" providerId="LiveId" clId="{40AD2180-D51C-4AEB-9D8D-E9D284E332B8}" dt="2022-06-28T05:16:17.202" v="2006" actId="20577"/>
        <pc:sldMkLst>
          <pc:docMk/>
          <pc:sldMk cId="3239027934" sldId="349"/>
        </pc:sldMkLst>
        <pc:spChg chg="mod">
          <ac:chgData name="沼倉 日菜子" userId="e54d1870728640e2" providerId="LiveId" clId="{40AD2180-D51C-4AEB-9D8D-E9D284E332B8}" dt="2022-06-28T05:16:17.202" v="2006" actId="20577"/>
          <ac:spMkLst>
            <pc:docMk/>
            <pc:sldMk cId="3239027934" sldId="349"/>
            <ac:spMk id="2" creationId="{DEC1E45A-DDA1-84CE-BC05-32689A6E513D}"/>
          </ac:spMkLst>
        </pc:spChg>
      </pc:sldChg>
      <pc:sldChg chg="add del replId">
        <pc:chgData name="沼倉 日菜子" userId="e54d1870728640e2" providerId="LiveId" clId="{40AD2180-D51C-4AEB-9D8D-E9D284E332B8}" dt="2022-06-28T05:21:57.552" v="2114" actId="2696"/>
        <pc:sldMkLst>
          <pc:docMk/>
          <pc:sldMk cId="1260198811" sldId="350"/>
        </pc:sldMkLst>
      </pc:sldChg>
      <pc:sldChg chg="add">
        <pc:chgData name="沼倉 日菜子" userId="e54d1870728640e2" providerId="LiveId" clId="{40AD2180-D51C-4AEB-9D8D-E9D284E332B8}" dt="2022-06-28T05:16:08.201" v="1998" actId="2890"/>
        <pc:sldMkLst>
          <pc:docMk/>
          <pc:sldMk cId="519910873" sldId="351"/>
        </pc:sldMkLst>
      </pc:sldChg>
      <pc:sldChg chg="modSp add mod replId">
        <pc:chgData name="沼倉 日菜子" userId="e54d1870728640e2" providerId="LiveId" clId="{40AD2180-D51C-4AEB-9D8D-E9D284E332B8}" dt="2022-06-28T05:16:31.974" v="2014" actId="20577"/>
        <pc:sldMkLst>
          <pc:docMk/>
          <pc:sldMk cId="2430734860" sldId="352"/>
        </pc:sldMkLst>
        <pc:spChg chg="mod">
          <ac:chgData name="沼倉 日菜子" userId="e54d1870728640e2" providerId="LiveId" clId="{40AD2180-D51C-4AEB-9D8D-E9D284E332B8}" dt="2022-06-28T05:16:31.974" v="2014" actId="20577"/>
          <ac:spMkLst>
            <pc:docMk/>
            <pc:sldMk cId="2430734860" sldId="352"/>
            <ac:spMk id="2" creationId="{DEC1E45A-DDA1-84CE-BC05-32689A6E513D}"/>
          </ac:spMkLst>
        </pc:spChg>
      </pc:sldChg>
      <pc:sldChg chg="add del replId">
        <pc:chgData name="沼倉 日菜子" userId="e54d1870728640e2" providerId="LiveId" clId="{40AD2180-D51C-4AEB-9D8D-E9D284E332B8}" dt="2022-06-28T05:22:02.301" v="2115" actId="2696"/>
        <pc:sldMkLst>
          <pc:docMk/>
          <pc:sldMk cId="3044642385" sldId="353"/>
        </pc:sldMkLst>
      </pc:sldChg>
      <pc:sldChg chg="add ord">
        <pc:chgData name="沼倉 日菜子" userId="e54d1870728640e2" providerId="LiveId" clId="{40AD2180-D51C-4AEB-9D8D-E9D284E332B8}" dt="2022-06-28T05:16:59.095" v="2017"/>
        <pc:sldMkLst>
          <pc:docMk/>
          <pc:sldMk cId="4279538302" sldId="354"/>
        </pc:sldMkLst>
      </pc:sldChg>
      <pc:sldChg chg="add ord replId">
        <pc:chgData name="沼倉 日菜子" userId="e54d1870728640e2" providerId="LiveId" clId="{40AD2180-D51C-4AEB-9D8D-E9D284E332B8}" dt="2022-06-28T05:16:59.095" v="2017"/>
        <pc:sldMkLst>
          <pc:docMk/>
          <pc:sldMk cId="790710188" sldId="355"/>
        </pc:sldMkLst>
      </pc:sldChg>
      <pc:sldChg chg="add ord">
        <pc:chgData name="沼倉 日菜子" userId="e54d1870728640e2" providerId="LiveId" clId="{40AD2180-D51C-4AEB-9D8D-E9D284E332B8}" dt="2022-06-28T05:17:18.826" v="2020"/>
        <pc:sldMkLst>
          <pc:docMk/>
          <pc:sldMk cId="2451456088" sldId="356"/>
        </pc:sldMkLst>
      </pc:sldChg>
      <pc:sldChg chg="modSp add mod ord replId">
        <pc:chgData name="沼倉 日菜子" userId="e54d1870728640e2" providerId="LiveId" clId="{40AD2180-D51C-4AEB-9D8D-E9D284E332B8}" dt="2022-06-28T05:19:18.791" v="2058" actId="27636"/>
        <pc:sldMkLst>
          <pc:docMk/>
          <pc:sldMk cId="1645547444" sldId="357"/>
        </pc:sldMkLst>
        <pc:spChg chg="mod">
          <ac:chgData name="沼倉 日菜子" userId="e54d1870728640e2" providerId="LiveId" clId="{40AD2180-D51C-4AEB-9D8D-E9D284E332B8}" dt="2022-06-28T05:19:18.791" v="2058" actId="27636"/>
          <ac:spMkLst>
            <pc:docMk/>
            <pc:sldMk cId="1645547444" sldId="357"/>
            <ac:spMk id="2" creationId="{DEC1E45A-DDA1-84CE-BC05-32689A6E513D}"/>
          </ac:spMkLst>
        </pc:spChg>
      </pc:sldChg>
      <pc:sldChg chg="add del ord replId">
        <pc:chgData name="沼倉 日菜子" userId="e54d1870728640e2" providerId="LiveId" clId="{40AD2180-D51C-4AEB-9D8D-E9D284E332B8}" dt="2022-06-28T05:22:25.700" v="2119" actId="2696"/>
        <pc:sldMkLst>
          <pc:docMk/>
          <pc:sldMk cId="3105212786" sldId="358"/>
        </pc:sldMkLst>
      </pc:sldChg>
      <pc:sldChg chg="add del">
        <pc:chgData name="沼倉 日菜子" userId="e54d1870728640e2" providerId="LiveId" clId="{40AD2180-D51C-4AEB-9D8D-E9D284E332B8}" dt="2022-06-28T05:22:25.700" v="2119" actId="2696"/>
        <pc:sldMkLst>
          <pc:docMk/>
          <pc:sldMk cId="1563392928" sldId="359"/>
        </pc:sldMkLst>
      </pc:sldChg>
      <pc:sldChg chg="modSp add del mod replId">
        <pc:chgData name="沼倉 日菜子" userId="e54d1870728640e2" providerId="LiveId" clId="{40AD2180-D51C-4AEB-9D8D-E9D284E332B8}" dt="2022-06-28T05:22:25.700" v="2119" actId="2696"/>
        <pc:sldMkLst>
          <pc:docMk/>
          <pc:sldMk cId="1445562046" sldId="360"/>
        </pc:sldMkLst>
        <pc:spChg chg="mod">
          <ac:chgData name="沼倉 日菜子" userId="e54d1870728640e2" providerId="LiveId" clId="{40AD2180-D51C-4AEB-9D8D-E9D284E332B8}" dt="2022-06-28T05:19:29.903" v="2065" actId="20577"/>
          <ac:spMkLst>
            <pc:docMk/>
            <pc:sldMk cId="1445562046" sldId="360"/>
            <ac:spMk id="2" creationId="{DEC1E45A-DDA1-84CE-BC05-32689A6E513D}"/>
          </ac:spMkLst>
        </pc:spChg>
      </pc:sldChg>
      <pc:sldChg chg="add del replId">
        <pc:chgData name="沼倉 日菜子" userId="e54d1870728640e2" providerId="LiveId" clId="{40AD2180-D51C-4AEB-9D8D-E9D284E332B8}" dt="2022-06-28T05:22:25.700" v="2119" actId="2696"/>
        <pc:sldMkLst>
          <pc:docMk/>
          <pc:sldMk cId="2028601589" sldId="361"/>
        </pc:sldMkLst>
      </pc:sldChg>
      <pc:sldChg chg="add del">
        <pc:chgData name="沼倉 日菜子" userId="e54d1870728640e2" providerId="LiveId" clId="{40AD2180-D51C-4AEB-9D8D-E9D284E332B8}" dt="2022-06-28T05:22:25.700" v="2119" actId="2696"/>
        <pc:sldMkLst>
          <pc:docMk/>
          <pc:sldMk cId="818336824" sldId="362"/>
        </pc:sldMkLst>
      </pc:sldChg>
      <pc:sldChg chg="modSp add del mod replId">
        <pc:chgData name="沼倉 日菜子" userId="e54d1870728640e2" providerId="LiveId" clId="{40AD2180-D51C-4AEB-9D8D-E9D284E332B8}" dt="2022-06-28T05:22:25.700" v="2119" actId="2696"/>
        <pc:sldMkLst>
          <pc:docMk/>
          <pc:sldMk cId="2722715782" sldId="363"/>
        </pc:sldMkLst>
        <pc:spChg chg="mod">
          <ac:chgData name="沼倉 日菜子" userId="e54d1870728640e2" providerId="LiveId" clId="{40AD2180-D51C-4AEB-9D8D-E9D284E332B8}" dt="2022-06-28T05:19:38.575" v="2074" actId="20577"/>
          <ac:spMkLst>
            <pc:docMk/>
            <pc:sldMk cId="2722715782" sldId="363"/>
            <ac:spMk id="2" creationId="{DEC1E45A-DDA1-84CE-BC05-32689A6E513D}"/>
          </ac:spMkLst>
        </pc:spChg>
      </pc:sldChg>
      <pc:sldChg chg="add del replId">
        <pc:chgData name="沼倉 日菜子" userId="e54d1870728640e2" providerId="LiveId" clId="{40AD2180-D51C-4AEB-9D8D-E9D284E332B8}" dt="2022-06-28T05:22:25.700" v="2119" actId="2696"/>
        <pc:sldMkLst>
          <pc:docMk/>
          <pc:sldMk cId="1025852045" sldId="364"/>
        </pc:sldMkLst>
      </pc:sldChg>
      <pc:sldChg chg="add del">
        <pc:chgData name="沼倉 日菜子" userId="e54d1870728640e2" providerId="LiveId" clId="{40AD2180-D51C-4AEB-9D8D-E9D284E332B8}" dt="2022-06-28T05:22:25.700" v="2119" actId="2696"/>
        <pc:sldMkLst>
          <pc:docMk/>
          <pc:sldMk cId="3448748100" sldId="365"/>
        </pc:sldMkLst>
      </pc:sldChg>
      <pc:sldChg chg="modSp add del mod replId">
        <pc:chgData name="沼倉 日菜子" userId="e54d1870728640e2" providerId="LiveId" clId="{40AD2180-D51C-4AEB-9D8D-E9D284E332B8}" dt="2022-06-28T05:22:25.700" v="2119" actId="2696"/>
        <pc:sldMkLst>
          <pc:docMk/>
          <pc:sldMk cId="3883456958" sldId="366"/>
        </pc:sldMkLst>
        <pc:spChg chg="mod">
          <ac:chgData name="沼倉 日菜子" userId="e54d1870728640e2" providerId="LiveId" clId="{40AD2180-D51C-4AEB-9D8D-E9D284E332B8}" dt="2022-06-28T05:19:47.430" v="2082" actId="20577"/>
          <ac:spMkLst>
            <pc:docMk/>
            <pc:sldMk cId="3883456958" sldId="366"/>
            <ac:spMk id="2" creationId="{DEC1E45A-DDA1-84CE-BC05-32689A6E513D}"/>
          </ac:spMkLst>
        </pc:spChg>
      </pc:sldChg>
      <pc:sldChg chg="add del replId">
        <pc:chgData name="沼倉 日菜子" userId="e54d1870728640e2" providerId="LiveId" clId="{40AD2180-D51C-4AEB-9D8D-E9D284E332B8}" dt="2022-06-28T05:22:25.700" v="2119" actId="2696"/>
        <pc:sldMkLst>
          <pc:docMk/>
          <pc:sldMk cId="867469154" sldId="367"/>
        </pc:sldMkLst>
      </pc:sldChg>
      <pc:sldChg chg="add del">
        <pc:chgData name="沼倉 日菜子" userId="e54d1870728640e2" providerId="LiveId" clId="{40AD2180-D51C-4AEB-9D8D-E9D284E332B8}" dt="2022-06-28T05:22:25.700" v="2119" actId="2696"/>
        <pc:sldMkLst>
          <pc:docMk/>
          <pc:sldMk cId="3546954966" sldId="368"/>
        </pc:sldMkLst>
      </pc:sldChg>
      <pc:sldChg chg="modSp add del mod replId">
        <pc:chgData name="沼倉 日菜子" userId="e54d1870728640e2" providerId="LiveId" clId="{40AD2180-D51C-4AEB-9D8D-E9D284E332B8}" dt="2022-06-28T05:22:25.700" v="2119" actId="2696"/>
        <pc:sldMkLst>
          <pc:docMk/>
          <pc:sldMk cId="2115701550" sldId="369"/>
        </pc:sldMkLst>
        <pc:spChg chg="mod">
          <ac:chgData name="沼倉 日菜子" userId="e54d1870728640e2" providerId="LiveId" clId="{40AD2180-D51C-4AEB-9D8D-E9D284E332B8}" dt="2022-06-28T05:20:00.081" v="2089" actId="20577"/>
          <ac:spMkLst>
            <pc:docMk/>
            <pc:sldMk cId="2115701550" sldId="369"/>
            <ac:spMk id="2" creationId="{DEC1E45A-DDA1-84CE-BC05-32689A6E513D}"/>
          </ac:spMkLst>
        </pc:spChg>
      </pc:sldChg>
      <pc:sldChg chg="add del replId">
        <pc:chgData name="沼倉 日菜子" userId="e54d1870728640e2" providerId="LiveId" clId="{40AD2180-D51C-4AEB-9D8D-E9D284E332B8}" dt="2022-06-28T05:22:25.700" v="2119" actId="2696"/>
        <pc:sldMkLst>
          <pc:docMk/>
          <pc:sldMk cId="3119782569" sldId="370"/>
        </pc:sldMkLst>
      </pc:sldChg>
      <pc:sldChg chg="add del">
        <pc:chgData name="沼倉 日菜子" userId="e54d1870728640e2" providerId="LiveId" clId="{40AD2180-D51C-4AEB-9D8D-E9D284E332B8}" dt="2022-06-28T05:22:25.700" v="2119" actId="2696"/>
        <pc:sldMkLst>
          <pc:docMk/>
          <pc:sldMk cId="23007299" sldId="371"/>
        </pc:sldMkLst>
      </pc:sldChg>
      <pc:sldChg chg="modSp add del mod replId">
        <pc:chgData name="沼倉 日菜子" userId="e54d1870728640e2" providerId="LiveId" clId="{40AD2180-D51C-4AEB-9D8D-E9D284E332B8}" dt="2022-06-28T05:22:25.700" v="2119" actId="2696"/>
        <pc:sldMkLst>
          <pc:docMk/>
          <pc:sldMk cId="2092851850" sldId="372"/>
        </pc:sldMkLst>
        <pc:spChg chg="mod">
          <ac:chgData name="沼倉 日菜子" userId="e54d1870728640e2" providerId="LiveId" clId="{40AD2180-D51C-4AEB-9D8D-E9D284E332B8}" dt="2022-06-28T05:20:10.499" v="2096" actId="20577"/>
          <ac:spMkLst>
            <pc:docMk/>
            <pc:sldMk cId="2092851850" sldId="372"/>
            <ac:spMk id="2" creationId="{DEC1E45A-DDA1-84CE-BC05-32689A6E513D}"/>
          </ac:spMkLst>
        </pc:spChg>
      </pc:sldChg>
      <pc:sldChg chg="add del replId">
        <pc:chgData name="沼倉 日菜子" userId="e54d1870728640e2" providerId="LiveId" clId="{40AD2180-D51C-4AEB-9D8D-E9D284E332B8}" dt="2022-06-28T05:22:25.700" v="2119" actId="2696"/>
        <pc:sldMkLst>
          <pc:docMk/>
          <pc:sldMk cId="1869886574" sldId="373"/>
        </pc:sldMkLst>
      </pc:sldChg>
      <pc:sldChg chg="add del">
        <pc:chgData name="沼倉 日菜子" userId="e54d1870728640e2" providerId="LiveId" clId="{40AD2180-D51C-4AEB-9D8D-E9D284E332B8}" dt="2022-06-28T05:22:25.700" v="2119" actId="2696"/>
        <pc:sldMkLst>
          <pc:docMk/>
          <pc:sldMk cId="543177024" sldId="374"/>
        </pc:sldMkLst>
      </pc:sldChg>
      <pc:sldChg chg="modSp add del mod replId">
        <pc:chgData name="沼倉 日菜子" userId="e54d1870728640e2" providerId="LiveId" clId="{40AD2180-D51C-4AEB-9D8D-E9D284E332B8}" dt="2022-06-28T05:22:25.700" v="2119" actId="2696"/>
        <pc:sldMkLst>
          <pc:docMk/>
          <pc:sldMk cId="2786456889" sldId="375"/>
        </pc:sldMkLst>
        <pc:spChg chg="mod">
          <ac:chgData name="沼倉 日菜子" userId="e54d1870728640e2" providerId="LiveId" clId="{40AD2180-D51C-4AEB-9D8D-E9D284E332B8}" dt="2022-06-28T05:20:19.243" v="2103" actId="20577"/>
          <ac:spMkLst>
            <pc:docMk/>
            <pc:sldMk cId="2786456889" sldId="375"/>
            <ac:spMk id="2" creationId="{DEC1E45A-DDA1-84CE-BC05-32689A6E513D}"/>
          </ac:spMkLst>
        </pc:spChg>
      </pc:sldChg>
      <pc:sldChg chg="modSp add del mod replId">
        <pc:chgData name="沼倉 日菜子" userId="e54d1870728640e2" providerId="LiveId" clId="{40AD2180-D51C-4AEB-9D8D-E9D284E332B8}" dt="2022-06-28T05:22:25.700" v="2119" actId="2696"/>
        <pc:sldMkLst>
          <pc:docMk/>
          <pc:sldMk cId="470963097" sldId="376"/>
        </pc:sldMkLst>
        <pc:spChg chg="mod">
          <ac:chgData name="沼倉 日菜子" userId="e54d1870728640e2" providerId="LiveId" clId="{40AD2180-D51C-4AEB-9D8D-E9D284E332B8}" dt="2022-06-28T05:21:10.233" v="2107" actId="1076"/>
          <ac:spMkLst>
            <pc:docMk/>
            <pc:sldMk cId="470963097" sldId="376"/>
            <ac:spMk id="2" creationId="{CCB48527-69A6-C00A-BC99-4FA2B8E07E7C}"/>
          </ac:spMkLst>
        </pc:spChg>
      </pc:sldChg>
      <pc:sldChg chg="add del">
        <pc:chgData name="沼倉 日菜子" userId="e54d1870728640e2" providerId="LiveId" clId="{40AD2180-D51C-4AEB-9D8D-E9D284E332B8}" dt="2022-06-28T05:22:25.700" v="2119" actId="2696"/>
        <pc:sldMkLst>
          <pc:docMk/>
          <pc:sldMk cId="1198192462" sldId="377"/>
        </pc:sldMkLst>
      </pc:sldChg>
      <pc:sldChg chg="add del replId">
        <pc:chgData name="沼倉 日菜子" userId="e54d1870728640e2" providerId="LiveId" clId="{40AD2180-D51C-4AEB-9D8D-E9D284E332B8}" dt="2022-06-28T05:22:25.700" v="2119" actId="2696"/>
        <pc:sldMkLst>
          <pc:docMk/>
          <pc:sldMk cId="3053866372" sldId="378"/>
        </pc:sldMkLst>
      </pc:sldChg>
      <pc:sldChg chg="add del replId">
        <pc:chgData name="沼倉 日菜子" userId="e54d1870728640e2" providerId="LiveId" clId="{40AD2180-D51C-4AEB-9D8D-E9D284E332B8}" dt="2022-06-28T05:22:25.700" v="2119" actId="2696"/>
        <pc:sldMkLst>
          <pc:docMk/>
          <pc:sldMk cId="3471737080" sldId="379"/>
        </pc:sldMkLst>
      </pc:sldChg>
      <pc:sldChg chg="add del">
        <pc:chgData name="沼倉 日菜子" userId="e54d1870728640e2" providerId="LiveId" clId="{40AD2180-D51C-4AEB-9D8D-E9D284E332B8}" dt="2022-06-28T05:22:25.700" v="2119" actId="2696"/>
        <pc:sldMkLst>
          <pc:docMk/>
          <pc:sldMk cId="2768862960" sldId="380"/>
        </pc:sldMkLst>
      </pc:sldChg>
      <pc:sldChg chg="add del replId">
        <pc:chgData name="沼倉 日菜子" userId="e54d1870728640e2" providerId="LiveId" clId="{40AD2180-D51C-4AEB-9D8D-E9D284E332B8}" dt="2022-06-28T05:22:25.700" v="2119" actId="2696"/>
        <pc:sldMkLst>
          <pc:docMk/>
          <pc:sldMk cId="3503209493" sldId="381"/>
        </pc:sldMkLst>
      </pc:sldChg>
      <pc:sldChg chg="add del replId">
        <pc:chgData name="沼倉 日菜子" userId="e54d1870728640e2" providerId="LiveId" clId="{40AD2180-D51C-4AEB-9D8D-E9D284E332B8}" dt="2022-06-28T05:22:25.700" v="2119" actId="2696"/>
        <pc:sldMkLst>
          <pc:docMk/>
          <pc:sldMk cId="2203548933" sldId="382"/>
        </pc:sldMkLst>
      </pc:sldChg>
      <pc:sldChg chg="add del">
        <pc:chgData name="沼倉 日菜子" userId="e54d1870728640e2" providerId="LiveId" clId="{40AD2180-D51C-4AEB-9D8D-E9D284E332B8}" dt="2022-06-28T05:22:25.700" v="2119" actId="2696"/>
        <pc:sldMkLst>
          <pc:docMk/>
          <pc:sldMk cId="3456196181" sldId="383"/>
        </pc:sldMkLst>
      </pc:sldChg>
      <pc:sldChg chg="add del replId">
        <pc:chgData name="沼倉 日菜子" userId="e54d1870728640e2" providerId="LiveId" clId="{40AD2180-D51C-4AEB-9D8D-E9D284E332B8}" dt="2022-06-28T05:22:25.700" v="2119" actId="2696"/>
        <pc:sldMkLst>
          <pc:docMk/>
          <pc:sldMk cId="1956646744" sldId="384"/>
        </pc:sldMkLst>
      </pc:sldChg>
      <pc:sldChg chg="add del replId">
        <pc:chgData name="沼倉 日菜子" userId="e54d1870728640e2" providerId="LiveId" clId="{40AD2180-D51C-4AEB-9D8D-E9D284E332B8}" dt="2022-06-28T05:22:25.700" v="2119" actId="2696"/>
        <pc:sldMkLst>
          <pc:docMk/>
          <pc:sldMk cId="4172745245" sldId="385"/>
        </pc:sldMkLst>
      </pc:sldChg>
      <pc:sldChg chg="add del">
        <pc:chgData name="沼倉 日菜子" userId="e54d1870728640e2" providerId="LiveId" clId="{40AD2180-D51C-4AEB-9D8D-E9D284E332B8}" dt="2022-06-28T05:22:25.700" v="2119" actId="2696"/>
        <pc:sldMkLst>
          <pc:docMk/>
          <pc:sldMk cId="1187205897" sldId="386"/>
        </pc:sldMkLst>
      </pc:sldChg>
      <pc:sldChg chg="add del replId">
        <pc:chgData name="沼倉 日菜子" userId="e54d1870728640e2" providerId="LiveId" clId="{40AD2180-D51C-4AEB-9D8D-E9D284E332B8}" dt="2022-06-28T05:22:25.700" v="2119" actId="2696"/>
        <pc:sldMkLst>
          <pc:docMk/>
          <pc:sldMk cId="1908022962" sldId="387"/>
        </pc:sldMkLst>
      </pc:sldChg>
      <pc:sldChg chg="add del replId">
        <pc:chgData name="沼倉 日菜子" userId="e54d1870728640e2" providerId="LiveId" clId="{40AD2180-D51C-4AEB-9D8D-E9D284E332B8}" dt="2022-06-28T05:22:25.700" v="2119" actId="2696"/>
        <pc:sldMkLst>
          <pc:docMk/>
          <pc:sldMk cId="3519427781" sldId="388"/>
        </pc:sldMkLst>
      </pc:sldChg>
      <pc:sldChg chg="add del">
        <pc:chgData name="沼倉 日菜子" userId="e54d1870728640e2" providerId="LiveId" clId="{40AD2180-D51C-4AEB-9D8D-E9D284E332B8}" dt="2022-06-28T05:22:25.700" v="2119" actId="2696"/>
        <pc:sldMkLst>
          <pc:docMk/>
          <pc:sldMk cId="1932217189" sldId="389"/>
        </pc:sldMkLst>
      </pc:sldChg>
      <pc:sldChg chg="add del replId">
        <pc:chgData name="沼倉 日菜子" userId="e54d1870728640e2" providerId="LiveId" clId="{40AD2180-D51C-4AEB-9D8D-E9D284E332B8}" dt="2022-06-28T05:22:25.700" v="2119" actId="2696"/>
        <pc:sldMkLst>
          <pc:docMk/>
          <pc:sldMk cId="1686634145" sldId="390"/>
        </pc:sldMkLst>
      </pc:sldChg>
      <pc:sldChg chg="add del replId">
        <pc:chgData name="沼倉 日菜子" userId="e54d1870728640e2" providerId="LiveId" clId="{40AD2180-D51C-4AEB-9D8D-E9D284E332B8}" dt="2022-06-28T05:22:25.700" v="2119" actId="2696"/>
        <pc:sldMkLst>
          <pc:docMk/>
          <pc:sldMk cId="1135408437" sldId="391"/>
        </pc:sldMkLst>
      </pc:sldChg>
      <pc:sldChg chg="add del">
        <pc:chgData name="沼倉 日菜子" userId="e54d1870728640e2" providerId="LiveId" clId="{40AD2180-D51C-4AEB-9D8D-E9D284E332B8}" dt="2022-06-28T05:22:25.700" v="2119" actId="2696"/>
        <pc:sldMkLst>
          <pc:docMk/>
          <pc:sldMk cId="1366148389" sldId="392"/>
        </pc:sldMkLst>
      </pc:sldChg>
      <pc:sldChg chg="add del replId">
        <pc:chgData name="沼倉 日菜子" userId="e54d1870728640e2" providerId="LiveId" clId="{40AD2180-D51C-4AEB-9D8D-E9D284E332B8}" dt="2022-06-28T05:22:25.700" v="2119" actId="2696"/>
        <pc:sldMkLst>
          <pc:docMk/>
          <pc:sldMk cId="1030713908" sldId="393"/>
        </pc:sldMkLst>
      </pc:sldChg>
      <pc:sldChg chg="add del replId">
        <pc:chgData name="沼倉 日菜子" userId="e54d1870728640e2" providerId="LiveId" clId="{40AD2180-D51C-4AEB-9D8D-E9D284E332B8}" dt="2022-06-28T05:22:25.700" v="2119" actId="2696"/>
        <pc:sldMkLst>
          <pc:docMk/>
          <pc:sldMk cId="2861290592" sldId="394"/>
        </pc:sldMkLst>
      </pc:sldChg>
      <pc:sldChg chg="add del">
        <pc:chgData name="沼倉 日菜子" userId="e54d1870728640e2" providerId="LiveId" clId="{40AD2180-D51C-4AEB-9D8D-E9D284E332B8}" dt="2022-06-28T05:22:25.700" v="2119" actId="2696"/>
        <pc:sldMkLst>
          <pc:docMk/>
          <pc:sldMk cId="3084381765" sldId="395"/>
        </pc:sldMkLst>
      </pc:sldChg>
      <pc:sldChg chg="add del replId">
        <pc:chgData name="沼倉 日菜子" userId="e54d1870728640e2" providerId="LiveId" clId="{40AD2180-D51C-4AEB-9D8D-E9D284E332B8}" dt="2022-06-28T05:22:25.700" v="2119" actId="2696"/>
        <pc:sldMkLst>
          <pc:docMk/>
          <pc:sldMk cId="4275616540" sldId="396"/>
        </pc:sldMkLst>
      </pc:sldChg>
      <pc:sldChg chg="add del replId">
        <pc:chgData name="沼倉 日菜子" userId="e54d1870728640e2" providerId="LiveId" clId="{40AD2180-D51C-4AEB-9D8D-E9D284E332B8}" dt="2022-06-28T05:22:25.700" v="2119" actId="2696"/>
        <pc:sldMkLst>
          <pc:docMk/>
          <pc:sldMk cId="291714542" sldId="397"/>
        </pc:sldMkLst>
      </pc:sldChg>
      <pc:sldChg chg="add del">
        <pc:chgData name="沼倉 日菜子" userId="e54d1870728640e2" providerId="LiveId" clId="{40AD2180-D51C-4AEB-9D8D-E9D284E332B8}" dt="2022-06-28T05:22:25.700" v="2119" actId="2696"/>
        <pc:sldMkLst>
          <pc:docMk/>
          <pc:sldMk cId="1149340912" sldId="398"/>
        </pc:sldMkLst>
      </pc:sldChg>
      <pc:sldChg chg="add del replId">
        <pc:chgData name="沼倉 日菜子" userId="e54d1870728640e2" providerId="LiveId" clId="{40AD2180-D51C-4AEB-9D8D-E9D284E332B8}" dt="2022-06-28T05:22:25.700" v="2119" actId="2696"/>
        <pc:sldMkLst>
          <pc:docMk/>
          <pc:sldMk cId="4216907678" sldId="399"/>
        </pc:sldMkLst>
      </pc:sldChg>
      <pc:sldChg chg="add del replId">
        <pc:chgData name="沼倉 日菜子" userId="e54d1870728640e2" providerId="LiveId" clId="{40AD2180-D51C-4AEB-9D8D-E9D284E332B8}" dt="2022-06-28T05:22:25.700" v="2119" actId="2696"/>
        <pc:sldMkLst>
          <pc:docMk/>
          <pc:sldMk cId="2086383487" sldId="400"/>
        </pc:sldMkLst>
      </pc:sldChg>
      <pc:sldChg chg="add del">
        <pc:chgData name="沼倉 日菜子" userId="e54d1870728640e2" providerId="LiveId" clId="{40AD2180-D51C-4AEB-9D8D-E9D284E332B8}" dt="2022-06-28T05:22:25.700" v="2119" actId="2696"/>
        <pc:sldMkLst>
          <pc:docMk/>
          <pc:sldMk cId="1821793116" sldId="401"/>
        </pc:sldMkLst>
      </pc:sldChg>
      <pc:sldChg chg="add del replId">
        <pc:chgData name="沼倉 日菜子" userId="e54d1870728640e2" providerId="LiveId" clId="{40AD2180-D51C-4AEB-9D8D-E9D284E332B8}" dt="2022-06-28T05:22:25.700" v="2119" actId="2696"/>
        <pc:sldMkLst>
          <pc:docMk/>
          <pc:sldMk cId="2947521573" sldId="402"/>
        </pc:sldMkLst>
      </pc:sldChg>
      <pc:sldChg chg="add del replId">
        <pc:chgData name="沼倉 日菜子" userId="e54d1870728640e2" providerId="LiveId" clId="{40AD2180-D51C-4AEB-9D8D-E9D284E332B8}" dt="2022-06-28T05:22:25.700" v="2119" actId="2696"/>
        <pc:sldMkLst>
          <pc:docMk/>
          <pc:sldMk cId="2557878035" sldId="403"/>
        </pc:sldMkLst>
      </pc:sldChg>
      <pc:sldChg chg="add del">
        <pc:chgData name="沼倉 日菜子" userId="e54d1870728640e2" providerId="LiveId" clId="{40AD2180-D51C-4AEB-9D8D-E9D284E332B8}" dt="2022-06-28T05:22:25.700" v="2119" actId="2696"/>
        <pc:sldMkLst>
          <pc:docMk/>
          <pc:sldMk cId="2887882484" sldId="404"/>
        </pc:sldMkLst>
      </pc:sldChg>
      <pc:sldChg chg="add del replId">
        <pc:chgData name="沼倉 日菜子" userId="e54d1870728640e2" providerId="LiveId" clId="{40AD2180-D51C-4AEB-9D8D-E9D284E332B8}" dt="2022-06-28T05:22:25.700" v="2119" actId="2696"/>
        <pc:sldMkLst>
          <pc:docMk/>
          <pc:sldMk cId="3384084410" sldId="405"/>
        </pc:sldMkLst>
      </pc:sldChg>
      <pc:sldChg chg="add del replId">
        <pc:chgData name="沼倉 日菜子" userId="e54d1870728640e2" providerId="LiveId" clId="{40AD2180-D51C-4AEB-9D8D-E9D284E332B8}" dt="2022-06-28T05:22:25.700" v="2119" actId="2696"/>
        <pc:sldMkLst>
          <pc:docMk/>
          <pc:sldMk cId="1032653411" sldId="406"/>
        </pc:sldMkLst>
      </pc:sldChg>
      <pc:sldChg chg="add del">
        <pc:chgData name="沼倉 日菜子" userId="e54d1870728640e2" providerId="LiveId" clId="{40AD2180-D51C-4AEB-9D8D-E9D284E332B8}" dt="2022-06-28T05:22:25.700" v="2119" actId="2696"/>
        <pc:sldMkLst>
          <pc:docMk/>
          <pc:sldMk cId="1039073087" sldId="407"/>
        </pc:sldMkLst>
      </pc:sldChg>
      <pc:sldChg chg="add del replId">
        <pc:chgData name="沼倉 日菜子" userId="e54d1870728640e2" providerId="LiveId" clId="{40AD2180-D51C-4AEB-9D8D-E9D284E332B8}" dt="2022-06-28T05:22:25.700" v="2119" actId="2696"/>
        <pc:sldMkLst>
          <pc:docMk/>
          <pc:sldMk cId="3616036822" sldId="408"/>
        </pc:sldMkLst>
      </pc:sldChg>
      <pc:sldChg chg="add del replId">
        <pc:chgData name="沼倉 日菜子" userId="e54d1870728640e2" providerId="LiveId" clId="{40AD2180-D51C-4AEB-9D8D-E9D284E332B8}" dt="2022-06-28T05:22:25.700" v="2119" actId="2696"/>
        <pc:sldMkLst>
          <pc:docMk/>
          <pc:sldMk cId="3419692943" sldId="409"/>
        </pc:sldMkLst>
      </pc:sldChg>
      <pc:sldChg chg="add del">
        <pc:chgData name="沼倉 日菜子" userId="e54d1870728640e2" providerId="LiveId" clId="{40AD2180-D51C-4AEB-9D8D-E9D284E332B8}" dt="2022-06-28T05:22:25.700" v="2119" actId="2696"/>
        <pc:sldMkLst>
          <pc:docMk/>
          <pc:sldMk cId="3087895588" sldId="410"/>
        </pc:sldMkLst>
      </pc:sldChg>
      <pc:sldChg chg="add del replId">
        <pc:chgData name="沼倉 日菜子" userId="e54d1870728640e2" providerId="LiveId" clId="{40AD2180-D51C-4AEB-9D8D-E9D284E332B8}" dt="2022-06-28T05:22:25.700" v="2119" actId="2696"/>
        <pc:sldMkLst>
          <pc:docMk/>
          <pc:sldMk cId="4253546740" sldId="411"/>
        </pc:sldMkLst>
      </pc:sldChg>
      <pc:sldChg chg="add del replId">
        <pc:chgData name="沼倉 日菜子" userId="e54d1870728640e2" providerId="LiveId" clId="{40AD2180-D51C-4AEB-9D8D-E9D284E332B8}" dt="2022-06-28T05:22:25.700" v="2119" actId="2696"/>
        <pc:sldMkLst>
          <pc:docMk/>
          <pc:sldMk cId="105220488" sldId="412"/>
        </pc:sldMkLst>
      </pc:sldChg>
      <pc:sldChg chg="add del">
        <pc:chgData name="沼倉 日菜子" userId="e54d1870728640e2" providerId="LiveId" clId="{40AD2180-D51C-4AEB-9D8D-E9D284E332B8}" dt="2022-06-28T05:22:25.700" v="2119" actId="2696"/>
        <pc:sldMkLst>
          <pc:docMk/>
          <pc:sldMk cId="1245098603" sldId="413"/>
        </pc:sldMkLst>
      </pc:sldChg>
      <pc:sldChg chg="add del replId">
        <pc:chgData name="沼倉 日菜子" userId="e54d1870728640e2" providerId="LiveId" clId="{40AD2180-D51C-4AEB-9D8D-E9D284E332B8}" dt="2022-06-28T05:22:25.700" v="2119" actId="2696"/>
        <pc:sldMkLst>
          <pc:docMk/>
          <pc:sldMk cId="2092759161" sldId="414"/>
        </pc:sldMkLst>
      </pc:sldChg>
      <pc:sldChg chg="add del replId">
        <pc:chgData name="沼倉 日菜子" userId="e54d1870728640e2" providerId="LiveId" clId="{40AD2180-D51C-4AEB-9D8D-E9D284E332B8}" dt="2022-06-28T05:22:25.700" v="2119" actId="2696"/>
        <pc:sldMkLst>
          <pc:docMk/>
          <pc:sldMk cId="3548251888" sldId="415"/>
        </pc:sldMkLst>
      </pc:sldChg>
      <pc:sldChg chg="add del">
        <pc:chgData name="沼倉 日菜子" userId="e54d1870728640e2" providerId="LiveId" clId="{40AD2180-D51C-4AEB-9D8D-E9D284E332B8}" dt="2022-06-28T05:22:25.700" v="2119" actId="2696"/>
        <pc:sldMkLst>
          <pc:docMk/>
          <pc:sldMk cId="4013025478" sldId="416"/>
        </pc:sldMkLst>
      </pc:sldChg>
      <pc:sldChg chg="add del replId">
        <pc:chgData name="沼倉 日菜子" userId="e54d1870728640e2" providerId="LiveId" clId="{40AD2180-D51C-4AEB-9D8D-E9D284E332B8}" dt="2022-06-28T05:22:25.700" v="2119" actId="2696"/>
        <pc:sldMkLst>
          <pc:docMk/>
          <pc:sldMk cId="2536986018" sldId="417"/>
        </pc:sldMkLst>
      </pc:sldChg>
      <pc:sldChg chg="add del replId">
        <pc:chgData name="沼倉 日菜子" userId="e54d1870728640e2" providerId="LiveId" clId="{40AD2180-D51C-4AEB-9D8D-E9D284E332B8}" dt="2022-06-28T05:22:25.700" v="2119" actId="2696"/>
        <pc:sldMkLst>
          <pc:docMk/>
          <pc:sldMk cId="3070007157" sldId="418"/>
        </pc:sldMkLst>
      </pc:sldChg>
      <pc:sldChg chg="add del">
        <pc:chgData name="沼倉 日菜子" userId="e54d1870728640e2" providerId="LiveId" clId="{40AD2180-D51C-4AEB-9D8D-E9D284E332B8}" dt="2022-06-28T05:22:25.700" v="2119" actId="2696"/>
        <pc:sldMkLst>
          <pc:docMk/>
          <pc:sldMk cId="897329361" sldId="419"/>
        </pc:sldMkLst>
      </pc:sldChg>
      <pc:sldChg chg="add del replId">
        <pc:chgData name="沼倉 日菜子" userId="e54d1870728640e2" providerId="LiveId" clId="{40AD2180-D51C-4AEB-9D8D-E9D284E332B8}" dt="2022-06-28T05:22:25.700" v="2119" actId="2696"/>
        <pc:sldMkLst>
          <pc:docMk/>
          <pc:sldMk cId="2348519376" sldId="420"/>
        </pc:sldMkLst>
      </pc:sldChg>
      <pc:sldChg chg="add del replId">
        <pc:chgData name="沼倉 日菜子" userId="e54d1870728640e2" providerId="LiveId" clId="{40AD2180-D51C-4AEB-9D8D-E9D284E332B8}" dt="2022-06-28T05:22:25.700" v="2119" actId="2696"/>
        <pc:sldMkLst>
          <pc:docMk/>
          <pc:sldMk cId="1294033367" sldId="421"/>
        </pc:sldMkLst>
      </pc:sldChg>
      <pc:sldChg chg="add del">
        <pc:chgData name="沼倉 日菜子" userId="e54d1870728640e2" providerId="LiveId" clId="{40AD2180-D51C-4AEB-9D8D-E9D284E332B8}" dt="2022-06-28T05:22:25.700" v="2119" actId="2696"/>
        <pc:sldMkLst>
          <pc:docMk/>
          <pc:sldMk cId="4141262615" sldId="422"/>
        </pc:sldMkLst>
      </pc:sldChg>
      <pc:sldChg chg="add del replId">
        <pc:chgData name="沼倉 日菜子" userId="e54d1870728640e2" providerId="LiveId" clId="{40AD2180-D51C-4AEB-9D8D-E9D284E332B8}" dt="2022-06-28T05:22:25.700" v="2119" actId="2696"/>
        <pc:sldMkLst>
          <pc:docMk/>
          <pc:sldMk cId="2627262451" sldId="423"/>
        </pc:sldMkLst>
      </pc:sldChg>
      <pc:sldChg chg="add del replId">
        <pc:chgData name="沼倉 日菜子" userId="e54d1870728640e2" providerId="LiveId" clId="{40AD2180-D51C-4AEB-9D8D-E9D284E332B8}" dt="2022-06-28T05:22:25.700" v="2119" actId="2696"/>
        <pc:sldMkLst>
          <pc:docMk/>
          <pc:sldMk cId="937688540" sldId="424"/>
        </pc:sldMkLst>
      </pc:sldChg>
      <pc:sldChg chg="add del">
        <pc:chgData name="沼倉 日菜子" userId="e54d1870728640e2" providerId="LiveId" clId="{40AD2180-D51C-4AEB-9D8D-E9D284E332B8}" dt="2022-06-28T05:22:25.700" v="2119" actId="2696"/>
        <pc:sldMkLst>
          <pc:docMk/>
          <pc:sldMk cId="3992584786" sldId="425"/>
        </pc:sldMkLst>
      </pc:sldChg>
      <pc:sldChg chg="add del replId">
        <pc:chgData name="沼倉 日菜子" userId="e54d1870728640e2" providerId="LiveId" clId="{40AD2180-D51C-4AEB-9D8D-E9D284E332B8}" dt="2022-06-28T05:22:25.700" v="2119" actId="2696"/>
        <pc:sldMkLst>
          <pc:docMk/>
          <pc:sldMk cId="3257350248" sldId="426"/>
        </pc:sldMkLst>
      </pc:sldChg>
      <pc:sldChg chg="add del replId">
        <pc:chgData name="沼倉 日菜子" userId="e54d1870728640e2" providerId="LiveId" clId="{40AD2180-D51C-4AEB-9D8D-E9D284E332B8}" dt="2022-06-28T05:22:25.700" v="2119" actId="2696"/>
        <pc:sldMkLst>
          <pc:docMk/>
          <pc:sldMk cId="2568027078" sldId="427"/>
        </pc:sldMkLst>
      </pc:sldChg>
      <pc:sldChg chg="add del">
        <pc:chgData name="沼倉 日菜子" userId="e54d1870728640e2" providerId="LiveId" clId="{40AD2180-D51C-4AEB-9D8D-E9D284E332B8}" dt="2022-06-28T05:22:25.700" v="2119" actId="2696"/>
        <pc:sldMkLst>
          <pc:docMk/>
          <pc:sldMk cId="3631853035" sldId="428"/>
        </pc:sldMkLst>
      </pc:sldChg>
      <pc:sldChg chg="add del replId">
        <pc:chgData name="沼倉 日菜子" userId="e54d1870728640e2" providerId="LiveId" clId="{40AD2180-D51C-4AEB-9D8D-E9D284E332B8}" dt="2022-06-28T05:22:25.700" v="2119" actId="2696"/>
        <pc:sldMkLst>
          <pc:docMk/>
          <pc:sldMk cId="3494336750" sldId="429"/>
        </pc:sldMkLst>
      </pc:sldChg>
      <pc:sldChg chg="add del replId">
        <pc:chgData name="沼倉 日菜子" userId="e54d1870728640e2" providerId="LiveId" clId="{40AD2180-D51C-4AEB-9D8D-E9D284E332B8}" dt="2022-06-28T05:22:25.700" v="2119" actId="2696"/>
        <pc:sldMkLst>
          <pc:docMk/>
          <pc:sldMk cId="3843560296" sldId="430"/>
        </pc:sldMkLst>
      </pc:sldChg>
      <pc:sldChg chg="add del">
        <pc:chgData name="沼倉 日菜子" userId="e54d1870728640e2" providerId="LiveId" clId="{40AD2180-D51C-4AEB-9D8D-E9D284E332B8}" dt="2022-06-28T05:22:25.700" v="2119" actId="2696"/>
        <pc:sldMkLst>
          <pc:docMk/>
          <pc:sldMk cId="273933646" sldId="431"/>
        </pc:sldMkLst>
      </pc:sldChg>
      <pc:sldChg chg="add del replId">
        <pc:chgData name="沼倉 日菜子" userId="e54d1870728640e2" providerId="LiveId" clId="{40AD2180-D51C-4AEB-9D8D-E9D284E332B8}" dt="2022-06-28T05:22:25.700" v="2119" actId="2696"/>
        <pc:sldMkLst>
          <pc:docMk/>
          <pc:sldMk cId="112482303" sldId="432"/>
        </pc:sldMkLst>
      </pc:sldChg>
      <pc:sldChg chg="add del replId">
        <pc:chgData name="沼倉 日菜子" userId="e54d1870728640e2" providerId="LiveId" clId="{40AD2180-D51C-4AEB-9D8D-E9D284E332B8}" dt="2022-06-28T05:22:25.700" v="2119" actId="2696"/>
        <pc:sldMkLst>
          <pc:docMk/>
          <pc:sldMk cId="4237608721" sldId="433"/>
        </pc:sldMkLst>
      </pc:sldChg>
      <pc:sldChg chg="add ord">
        <pc:chgData name="沼倉 日菜子" userId="e54d1870728640e2" providerId="LiveId" clId="{40AD2180-D51C-4AEB-9D8D-E9D284E332B8}" dt="2022-06-28T05:21:54.766" v="2113"/>
        <pc:sldMkLst>
          <pc:docMk/>
          <pc:sldMk cId="3659750591" sldId="434"/>
        </pc:sldMkLst>
      </pc:sldChg>
      <pc:sldChg chg="add ord">
        <pc:chgData name="沼倉 日菜子" userId="e54d1870728640e2" providerId="LiveId" clId="{40AD2180-D51C-4AEB-9D8D-E9D284E332B8}" dt="2022-06-28T05:22:07.725" v="2118"/>
        <pc:sldMkLst>
          <pc:docMk/>
          <pc:sldMk cId="1999178223" sldId="435"/>
        </pc:sldMkLst>
      </pc:sldChg>
      <pc:sldChg chg="add ord">
        <pc:chgData name="沼倉 日菜子" userId="e54d1870728640e2" providerId="LiveId" clId="{40AD2180-D51C-4AEB-9D8D-E9D284E332B8}" dt="2022-06-28T05:22:34.142" v="2122"/>
        <pc:sldMkLst>
          <pc:docMk/>
          <pc:sldMk cId="531711297" sldId="436"/>
        </pc:sldMkLst>
      </pc:sldChg>
      <pc:sldChg chg="add ord">
        <pc:chgData name="沼倉 日菜子" userId="e54d1870728640e2" providerId="LiveId" clId="{40AD2180-D51C-4AEB-9D8D-E9D284E332B8}" dt="2022-06-28T05:22:51.803" v="2125"/>
        <pc:sldMkLst>
          <pc:docMk/>
          <pc:sldMk cId="4241741999" sldId="437"/>
        </pc:sldMkLst>
      </pc:sldChg>
      <pc:sldChg chg="modSp add mod ord replId">
        <pc:chgData name="沼倉 日菜子" userId="e54d1870728640e2" providerId="LiveId" clId="{40AD2180-D51C-4AEB-9D8D-E9D284E332B8}" dt="2022-06-28T05:24:44.941" v="2170" actId="20577"/>
        <pc:sldMkLst>
          <pc:docMk/>
          <pc:sldMk cId="1865993137" sldId="438"/>
        </pc:sldMkLst>
        <pc:spChg chg="mod">
          <ac:chgData name="沼倉 日菜子" userId="e54d1870728640e2" providerId="LiveId" clId="{40AD2180-D51C-4AEB-9D8D-E9D284E332B8}" dt="2022-06-28T05:24:44.941" v="2170" actId="20577"/>
          <ac:spMkLst>
            <pc:docMk/>
            <pc:sldMk cId="1865993137" sldId="438"/>
            <ac:spMk id="2" creationId="{DEC1E45A-DDA1-84CE-BC05-32689A6E513D}"/>
          </ac:spMkLst>
        </pc:spChg>
      </pc:sldChg>
      <pc:sldChg chg="add ord replId">
        <pc:chgData name="沼倉 日菜子" userId="e54d1870728640e2" providerId="LiveId" clId="{40AD2180-D51C-4AEB-9D8D-E9D284E332B8}" dt="2022-06-28T05:22:51.803" v="2125"/>
        <pc:sldMkLst>
          <pc:docMk/>
          <pc:sldMk cId="579515818" sldId="439"/>
        </pc:sldMkLst>
      </pc:sldChg>
      <pc:sldChg chg="add">
        <pc:chgData name="沼倉 日菜子" userId="e54d1870728640e2" providerId="LiveId" clId="{40AD2180-D51C-4AEB-9D8D-E9D284E332B8}" dt="2022-06-28T05:22:55.851" v="2126" actId="2890"/>
        <pc:sldMkLst>
          <pc:docMk/>
          <pc:sldMk cId="2672374779" sldId="440"/>
        </pc:sldMkLst>
      </pc:sldChg>
      <pc:sldChg chg="modSp add mod replId">
        <pc:chgData name="沼倉 日菜子" userId="e54d1870728640e2" providerId="LiveId" clId="{40AD2180-D51C-4AEB-9D8D-E9D284E332B8}" dt="2022-06-28T05:24:54.656" v="2178" actId="20577"/>
        <pc:sldMkLst>
          <pc:docMk/>
          <pc:sldMk cId="203377954" sldId="441"/>
        </pc:sldMkLst>
        <pc:spChg chg="mod">
          <ac:chgData name="沼倉 日菜子" userId="e54d1870728640e2" providerId="LiveId" clId="{40AD2180-D51C-4AEB-9D8D-E9D284E332B8}" dt="2022-06-28T05:24:54.656" v="2178" actId="20577"/>
          <ac:spMkLst>
            <pc:docMk/>
            <pc:sldMk cId="203377954" sldId="441"/>
            <ac:spMk id="2" creationId="{DEC1E45A-DDA1-84CE-BC05-32689A6E513D}"/>
          </ac:spMkLst>
        </pc:spChg>
      </pc:sldChg>
      <pc:sldChg chg="add replId">
        <pc:chgData name="沼倉 日菜子" userId="e54d1870728640e2" providerId="LiveId" clId="{40AD2180-D51C-4AEB-9D8D-E9D284E332B8}" dt="2022-06-28T05:22:55.851" v="2126" actId="2890"/>
        <pc:sldMkLst>
          <pc:docMk/>
          <pc:sldMk cId="112058025" sldId="442"/>
        </pc:sldMkLst>
      </pc:sldChg>
      <pc:sldChg chg="add">
        <pc:chgData name="沼倉 日菜子" userId="e54d1870728640e2" providerId="LiveId" clId="{40AD2180-D51C-4AEB-9D8D-E9D284E332B8}" dt="2022-06-28T05:22:57.302" v="2127" actId="2890"/>
        <pc:sldMkLst>
          <pc:docMk/>
          <pc:sldMk cId="1690146368" sldId="443"/>
        </pc:sldMkLst>
      </pc:sldChg>
      <pc:sldChg chg="modSp add mod replId">
        <pc:chgData name="沼倉 日菜子" userId="e54d1870728640e2" providerId="LiveId" clId="{40AD2180-D51C-4AEB-9D8D-E9D284E332B8}" dt="2022-06-28T05:25:04.295" v="2186" actId="20577"/>
        <pc:sldMkLst>
          <pc:docMk/>
          <pc:sldMk cId="3763095276" sldId="444"/>
        </pc:sldMkLst>
        <pc:spChg chg="mod">
          <ac:chgData name="沼倉 日菜子" userId="e54d1870728640e2" providerId="LiveId" clId="{40AD2180-D51C-4AEB-9D8D-E9D284E332B8}" dt="2022-06-28T05:25:04.295" v="2186" actId="20577"/>
          <ac:spMkLst>
            <pc:docMk/>
            <pc:sldMk cId="3763095276" sldId="444"/>
            <ac:spMk id="2" creationId="{DEC1E45A-DDA1-84CE-BC05-32689A6E513D}"/>
          </ac:spMkLst>
        </pc:spChg>
      </pc:sldChg>
      <pc:sldChg chg="add replId">
        <pc:chgData name="沼倉 日菜子" userId="e54d1870728640e2" providerId="LiveId" clId="{40AD2180-D51C-4AEB-9D8D-E9D284E332B8}" dt="2022-06-28T05:22:57.302" v="2127" actId="2890"/>
        <pc:sldMkLst>
          <pc:docMk/>
          <pc:sldMk cId="1602296554" sldId="445"/>
        </pc:sldMkLst>
      </pc:sldChg>
      <pc:sldChg chg="add">
        <pc:chgData name="沼倉 日菜子" userId="e54d1870728640e2" providerId="LiveId" clId="{40AD2180-D51C-4AEB-9D8D-E9D284E332B8}" dt="2022-06-28T05:22:58.670" v="2128" actId="2890"/>
        <pc:sldMkLst>
          <pc:docMk/>
          <pc:sldMk cId="211746680" sldId="446"/>
        </pc:sldMkLst>
      </pc:sldChg>
      <pc:sldChg chg="modSp add mod replId">
        <pc:chgData name="沼倉 日菜子" userId="e54d1870728640e2" providerId="LiveId" clId="{40AD2180-D51C-4AEB-9D8D-E9D284E332B8}" dt="2022-06-28T05:25:16.884" v="2193" actId="20577"/>
        <pc:sldMkLst>
          <pc:docMk/>
          <pc:sldMk cId="3901177573" sldId="447"/>
        </pc:sldMkLst>
        <pc:spChg chg="mod">
          <ac:chgData name="沼倉 日菜子" userId="e54d1870728640e2" providerId="LiveId" clId="{40AD2180-D51C-4AEB-9D8D-E9D284E332B8}" dt="2022-06-28T05:25:16.884" v="2193" actId="20577"/>
          <ac:spMkLst>
            <pc:docMk/>
            <pc:sldMk cId="3901177573" sldId="447"/>
            <ac:spMk id="2" creationId="{DEC1E45A-DDA1-84CE-BC05-32689A6E513D}"/>
          </ac:spMkLst>
        </pc:spChg>
      </pc:sldChg>
      <pc:sldChg chg="add replId">
        <pc:chgData name="沼倉 日菜子" userId="e54d1870728640e2" providerId="LiveId" clId="{40AD2180-D51C-4AEB-9D8D-E9D284E332B8}" dt="2022-06-28T05:22:58.670" v="2128" actId="2890"/>
        <pc:sldMkLst>
          <pc:docMk/>
          <pc:sldMk cId="3487699684" sldId="448"/>
        </pc:sldMkLst>
      </pc:sldChg>
      <pc:sldChg chg="add">
        <pc:chgData name="沼倉 日菜子" userId="e54d1870728640e2" providerId="LiveId" clId="{40AD2180-D51C-4AEB-9D8D-E9D284E332B8}" dt="2022-06-28T05:23:00.253" v="2129" actId="2890"/>
        <pc:sldMkLst>
          <pc:docMk/>
          <pc:sldMk cId="1196626651" sldId="449"/>
        </pc:sldMkLst>
      </pc:sldChg>
      <pc:sldChg chg="modSp add mod replId">
        <pc:chgData name="沼倉 日菜子" userId="e54d1870728640e2" providerId="LiveId" clId="{40AD2180-D51C-4AEB-9D8D-E9D284E332B8}" dt="2022-06-28T05:25:32.271" v="2206" actId="20577"/>
        <pc:sldMkLst>
          <pc:docMk/>
          <pc:sldMk cId="732574397" sldId="450"/>
        </pc:sldMkLst>
        <pc:spChg chg="mod">
          <ac:chgData name="沼倉 日菜子" userId="e54d1870728640e2" providerId="LiveId" clId="{40AD2180-D51C-4AEB-9D8D-E9D284E332B8}" dt="2022-06-28T05:25:32.271" v="2206" actId="20577"/>
          <ac:spMkLst>
            <pc:docMk/>
            <pc:sldMk cId="732574397" sldId="450"/>
            <ac:spMk id="2" creationId="{DEC1E45A-DDA1-84CE-BC05-32689A6E513D}"/>
          </ac:spMkLst>
        </pc:spChg>
      </pc:sldChg>
      <pc:sldChg chg="add replId">
        <pc:chgData name="沼倉 日菜子" userId="e54d1870728640e2" providerId="LiveId" clId="{40AD2180-D51C-4AEB-9D8D-E9D284E332B8}" dt="2022-06-28T05:23:00.253" v="2129" actId="2890"/>
        <pc:sldMkLst>
          <pc:docMk/>
          <pc:sldMk cId="3777356380" sldId="451"/>
        </pc:sldMkLst>
      </pc:sldChg>
      <pc:sldChg chg="add">
        <pc:chgData name="沼倉 日菜子" userId="e54d1870728640e2" providerId="LiveId" clId="{40AD2180-D51C-4AEB-9D8D-E9D284E332B8}" dt="2022-06-28T05:23:01.854" v="2130" actId="2890"/>
        <pc:sldMkLst>
          <pc:docMk/>
          <pc:sldMk cId="1695086970" sldId="452"/>
        </pc:sldMkLst>
      </pc:sldChg>
      <pc:sldChg chg="modSp add mod replId">
        <pc:chgData name="沼倉 日菜子" userId="e54d1870728640e2" providerId="LiveId" clId="{40AD2180-D51C-4AEB-9D8D-E9D284E332B8}" dt="2022-06-28T05:25:39.704" v="2213" actId="20577"/>
        <pc:sldMkLst>
          <pc:docMk/>
          <pc:sldMk cId="1055993594" sldId="453"/>
        </pc:sldMkLst>
        <pc:spChg chg="mod">
          <ac:chgData name="沼倉 日菜子" userId="e54d1870728640e2" providerId="LiveId" clId="{40AD2180-D51C-4AEB-9D8D-E9D284E332B8}" dt="2022-06-28T05:25:39.704" v="2213" actId="20577"/>
          <ac:spMkLst>
            <pc:docMk/>
            <pc:sldMk cId="1055993594" sldId="453"/>
            <ac:spMk id="2" creationId="{DEC1E45A-DDA1-84CE-BC05-32689A6E513D}"/>
          </ac:spMkLst>
        </pc:spChg>
      </pc:sldChg>
      <pc:sldChg chg="add replId">
        <pc:chgData name="沼倉 日菜子" userId="e54d1870728640e2" providerId="LiveId" clId="{40AD2180-D51C-4AEB-9D8D-E9D284E332B8}" dt="2022-06-28T05:23:01.854" v="2130" actId="2890"/>
        <pc:sldMkLst>
          <pc:docMk/>
          <pc:sldMk cId="4278174593" sldId="454"/>
        </pc:sldMkLst>
      </pc:sldChg>
      <pc:sldChg chg="add">
        <pc:chgData name="沼倉 日菜子" userId="e54d1870728640e2" providerId="LiveId" clId="{40AD2180-D51C-4AEB-9D8D-E9D284E332B8}" dt="2022-06-28T05:23:03.555" v="2131" actId="2890"/>
        <pc:sldMkLst>
          <pc:docMk/>
          <pc:sldMk cId="4292715409" sldId="455"/>
        </pc:sldMkLst>
      </pc:sldChg>
      <pc:sldChg chg="modSp add mod replId">
        <pc:chgData name="沼倉 日菜子" userId="e54d1870728640e2" providerId="LiveId" clId="{40AD2180-D51C-4AEB-9D8D-E9D284E332B8}" dt="2022-06-28T05:25:49.119" v="2221" actId="20577"/>
        <pc:sldMkLst>
          <pc:docMk/>
          <pc:sldMk cId="3883687302" sldId="456"/>
        </pc:sldMkLst>
        <pc:spChg chg="mod">
          <ac:chgData name="沼倉 日菜子" userId="e54d1870728640e2" providerId="LiveId" clId="{40AD2180-D51C-4AEB-9D8D-E9D284E332B8}" dt="2022-06-28T05:25:49.119" v="2221" actId="20577"/>
          <ac:spMkLst>
            <pc:docMk/>
            <pc:sldMk cId="3883687302" sldId="456"/>
            <ac:spMk id="2" creationId="{DEC1E45A-DDA1-84CE-BC05-32689A6E513D}"/>
          </ac:spMkLst>
        </pc:spChg>
      </pc:sldChg>
      <pc:sldChg chg="add replId">
        <pc:chgData name="沼倉 日菜子" userId="e54d1870728640e2" providerId="LiveId" clId="{40AD2180-D51C-4AEB-9D8D-E9D284E332B8}" dt="2022-06-28T05:23:03.555" v="2131" actId="2890"/>
        <pc:sldMkLst>
          <pc:docMk/>
          <pc:sldMk cId="1611892384" sldId="457"/>
        </pc:sldMkLst>
      </pc:sldChg>
      <pc:sldChg chg="add">
        <pc:chgData name="沼倉 日菜子" userId="e54d1870728640e2" providerId="LiveId" clId="{40AD2180-D51C-4AEB-9D8D-E9D284E332B8}" dt="2022-06-28T05:23:05.106" v="2132" actId="2890"/>
        <pc:sldMkLst>
          <pc:docMk/>
          <pc:sldMk cId="3703700291" sldId="458"/>
        </pc:sldMkLst>
      </pc:sldChg>
      <pc:sldChg chg="modSp add mod replId">
        <pc:chgData name="沼倉 日菜子" userId="e54d1870728640e2" providerId="LiveId" clId="{40AD2180-D51C-4AEB-9D8D-E9D284E332B8}" dt="2022-06-28T05:25:57.894" v="2229" actId="20577"/>
        <pc:sldMkLst>
          <pc:docMk/>
          <pc:sldMk cId="3499451915" sldId="459"/>
        </pc:sldMkLst>
        <pc:spChg chg="mod">
          <ac:chgData name="沼倉 日菜子" userId="e54d1870728640e2" providerId="LiveId" clId="{40AD2180-D51C-4AEB-9D8D-E9D284E332B8}" dt="2022-06-28T05:25:57.894" v="2229" actId="20577"/>
          <ac:spMkLst>
            <pc:docMk/>
            <pc:sldMk cId="3499451915" sldId="459"/>
            <ac:spMk id="2" creationId="{DEC1E45A-DDA1-84CE-BC05-32689A6E513D}"/>
          </ac:spMkLst>
        </pc:spChg>
      </pc:sldChg>
      <pc:sldChg chg="add replId">
        <pc:chgData name="沼倉 日菜子" userId="e54d1870728640e2" providerId="LiveId" clId="{40AD2180-D51C-4AEB-9D8D-E9D284E332B8}" dt="2022-06-28T05:23:05.106" v="2132" actId="2890"/>
        <pc:sldMkLst>
          <pc:docMk/>
          <pc:sldMk cId="3649569799" sldId="460"/>
        </pc:sldMkLst>
      </pc:sldChg>
      <pc:sldChg chg="add">
        <pc:chgData name="沼倉 日菜子" userId="e54d1870728640e2" providerId="LiveId" clId="{40AD2180-D51C-4AEB-9D8D-E9D284E332B8}" dt="2022-06-28T05:23:06.640" v="2133" actId="2890"/>
        <pc:sldMkLst>
          <pc:docMk/>
          <pc:sldMk cId="2829230901" sldId="461"/>
        </pc:sldMkLst>
      </pc:sldChg>
      <pc:sldChg chg="modSp add mod replId">
        <pc:chgData name="沼倉 日菜子" userId="e54d1870728640e2" providerId="LiveId" clId="{40AD2180-D51C-4AEB-9D8D-E9D284E332B8}" dt="2022-06-28T05:26:07.280" v="2239" actId="20577"/>
        <pc:sldMkLst>
          <pc:docMk/>
          <pc:sldMk cId="4021025656" sldId="462"/>
        </pc:sldMkLst>
        <pc:spChg chg="mod">
          <ac:chgData name="沼倉 日菜子" userId="e54d1870728640e2" providerId="LiveId" clId="{40AD2180-D51C-4AEB-9D8D-E9D284E332B8}" dt="2022-06-28T05:26:07.280" v="2239" actId="20577"/>
          <ac:spMkLst>
            <pc:docMk/>
            <pc:sldMk cId="4021025656" sldId="462"/>
            <ac:spMk id="2" creationId="{DEC1E45A-DDA1-84CE-BC05-32689A6E513D}"/>
          </ac:spMkLst>
        </pc:spChg>
      </pc:sldChg>
      <pc:sldChg chg="add replId">
        <pc:chgData name="沼倉 日菜子" userId="e54d1870728640e2" providerId="LiveId" clId="{40AD2180-D51C-4AEB-9D8D-E9D284E332B8}" dt="2022-06-28T05:23:06.640" v="2133" actId="2890"/>
        <pc:sldMkLst>
          <pc:docMk/>
          <pc:sldMk cId="3704665487" sldId="463"/>
        </pc:sldMkLst>
      </pc:sldChg>
      <pc:sldChg chg="add">
        <pc:chgData name="沼倉 日菜子" userId="e54d1870728640e2" providerId="LiveId" clId="{40AD2180-D51C-4AEB-9D8D-E9D284E332B8}" dt="2022-06-28T05:23:08.057" v="2134" actId="2890"/>
        <pc:sldMkLst>
          <pc:docMk/>
          <pc:sldMk cId="343571409" sldId="464"/>
        </pc:sldMkLst>
      </pc:sldChg>
      <pc:sldChg chg="modSp add mod replId">
        <pc:chgData name="沼倉 日菜子" userId="e54d1870728640e2" providerId="LiveId" clId="{40AD2180-D51C-4AEB-9D8D-E9D284E332B8}" dt="2022-06-28T05:26:26.046" v="2245" actId="20577"/>
        <pc:sldMkLst>
          <pc:docMk/>
          <pc:sldMk cId="2174175936" sldId="465"/>
        </pc:sldMkLst>
        <pc:spChg chg="mod">
          <ac:chgData name="沼倉 日菜子" userId="e54d1870728640e2" providerId="LiveId" clId="{40AD2180-D51C-4AEB-9D8D-E9D284E332B8}" dt="2022-06-28T05:26:26.046" v="2245" actId="20577"/>
          <ac:spMkLst>
            <pc:docMk/>
            <pc:sldMk cId="2174175936" sldId="465"/>
            <ac:spMk id="2" creationId="{DEC1E45A-DDA1-84CE-BC05-32689A6E513D}"/>
          </ac:spMkLst>
        </pc:spChg>
      </pc:sldChg>
      <pc:sldChg chg="add replId">
        <pc:chgData name="沼倉 日菜子" userId="e54d1870728640e2" providerId="LiveId" clId="{40AD2180-D51C-4AEB-9D8D-E9D284E332B8}" dt="2022-06-28T05:23:08.057" v="2134" actId="2890"/>
        <pc:sldMkLst>
          <pc:docMk/>
          <pc:sldMk cId="2460614760" sldId="466"/>
        </pc:sldMkLst>
      </pc:sldChg>
      <pc:sldChg chg="add">
        <pc:chgData name="沼倉 日菜子" userId="e54d1870728640e2" providerId="LiveId" clId="{40AD2180-D51C-4AEB-9D8D-E9D284E332B8}" dt="2022-06-28T05:23:09.441" v="2135" actId="2890"/>
        <pc:sldMkLst>
          <pc:docMk/>
          <pc:sldMk cId="519476617" sldId="467"/>
        </pc:sldMkLst>
      </pc:sldChg>
      <pc:sldChg chg="modSp add mod replId">
        <pc:chgData name="沼倉 日菜子" userId="e54d1870728640e2" providerId="LiveId" clId="{40AD2180-D51C-4AEB-9D8D-E9D284E332B8}" dt="2022-06-28T05:26:32.388" v="2253" actId="20577"/>
        <pc:sldMkLst>
          <pc:docMk/>
          <pc:sldMk cId="4154662780" sldId="468"/>
        </pc:sldMkLst>
        <pc:spChg chg="mod">
          <ac:chgData name="沼倉 日菜子" userId="e54d1870728640e2" providerId="LiveId" clId="{40AD2180-D51C-4AEB-9D8D-E9D284E332B8}" dt="2022-06-28T05:26:32.388" v="2253" actId="20577"/>
          <ac:spMkLst>
            <pc:docMk/>
            <pc:sldMk cId="4154662780" sldId="468"/>
            <ac:spMk id="2" creationId="{DEC1E45A-DDA1-84CE-BC05-32689A6E513D}"/>
          </ac:spMkLst>
        </pc:spChg>
      </pc:sldChg>
      <pc:sldChg chg="add replId">
        <pc:chgData name="沼倉 日菜子" userId="e54d1870728640e2" providerId="LiveId" clId="{40AD2180-D51C-4AEB-9D8D-E9D284E332B8}" dt="2022-06-28T05:23:09.441" v="2135" actId="2890"/>
        <pc:sldMkLst>
          <pc:docMk/>
          <pc:sldMk cId="2408232107" sldId="469"/>
        </pc:sldMkLst>
      </pc:sldChg>
      <pc:sldChg chg="add">
        <pc:chgData name="沼倉 日菜子" userId="e54d1870728640e2" providerId="LiveId" clId="{40AD2180-D51C-4AEB-9D8D-E9D284E332B8}" dt="2022-06-28T05:23:11.108" v="2136" actId="2890"/>
        <pc:sldMkLst>
          <pc:docMk/>
          <pc:sldMk cId="1045886361" sldId="470"/>
        </pc:sldMkLst>
      </pc:sldChg>
      <pc:sldChg chg="modSp add mod replId">
        <pc:chgData name="沼倉 日菜子" userId="e54d1870728640e2" providerId="LiveId" clId="{40AD2180-D51C-4AEB-9D8D-E9D284E332B8}" dt="2022-06-28T05:26:40.344" v="2261" actId="20577"/>
        <pc:sldMkLst>
          <pc:docMk/>
          <pc:sldMk cId="4187801882" sldId="471"/>
        </pc:sldMkLst>
        <pc:spChg chg="mod">
          <ac:chgData name="沼倉 日菜子" userId="e54d1870728640e2" providerId="LiveId" clId="{40AD2180-D51C-4AEB-9D8D-E9D284E332B8}" dt="2022-06-28T05:26:40.344" v="2261" actId="20577"/>
          <ac:spMkLst>
            <pc:docMk/>
            <pc:sldMk cId="4187801882" sldId="471"/>
            <ac:spMk id="2" creationId="{DEC1E45A-DDA1-84CE-BC05-32689A6E513D}"/>
          </ac:spMkLst>
        </pc:spChg>
      </pc:sldChg>
      <pc:sldChg chg="add replId">
        <pc:chgData name="沼倉 日菜子" userId="e54d1870728640e2" providerId="LiveId" clId="{40AD2180-D51C-4AEB-9D8D-E9D284E332B8}" dt="2022-06-28T05:23:11.108" v="2136" actId="2890"/>
        <pc:sldMkLst>
          <pc:docMk/>
          <pc:sldMk cId="810470605" sldId="472"/>
        </pc:sldMkLst>
      </pc:sldChg>
      <pc:sldChg chg="add">
        <pc:chgData name="沼倉 日菜子" userId="e54d1870728640e2" providerId="LiveId" clId="{40AD2180-D51C-4AEB-9D8D-E9D284E332B8}" dt="2022-06-28T05:23:12.525" v="2137" actId="2890"/>
        <pc:sldMkLst>
          <pc:docMk/>
          <pc:sldMk cId="2142272758" sldId="473"/>
        </pc:sldMkLst>
      </pc:sldChg>
      <pc:sldChg chg="modSp add mod replId">
        <pc:chgData name="沼倉 日菜子" userId="e54d1870728640e2" providerId="LiveId" clId="{40AD2180-D51C-4AEB-9D8D-E9D284E332B8}" dt="2022-06-28T05:26:49.253" v="2268" actId="20577"/>
        <pc:sldMkLst>
          <pc:docMk/>
          <pc:sldMk cId="945913066" sldId="474"/>
        </pc:sldMkLst>
        <pc:spChg chg="mod">
          <ac:chgData name="沼倉 日菜子" userId="e54d1870728640e2" providerId="LiveId" clId="{40AD2180-D51C-4AEB-9D8D-E9D284E332B8}" dt="2022-06-28T05:26:49.253" v="2268" actId="20577"/>
          <ac:spMkLst>
            <pc:docMk/>
            <pc:sldMk cId="945913066" sldId="474"/>
            <ac:spMk id="2" creationId="{DEC1E45A-DDA1-84CE-BC05-32689A6E513D}"/>
          </ac:spMkLst>
        </pc:spChg>
      </pc:sldChg>
      <pc:sldChg chg="add replId">
        <pc:chgData name="沼倉 日菜子" userId="e54d1870728640e2" providerId="LiveId" clId="{40AD2180-D51C-4AEB-9D8D-E9D284E332B8}" dt="2022-06-28T05:23:12.525" v="2137" actId="2890"/>
        <pc:sldMkLst>
          <pc:docMk/>
          <pc:sldMk cId="910832443" sldId="475"/>
        </pc:sldMkLst>
      </pc:sldChg>
      <pc:sldChg chg="add">
        <pc:chgData name="沼倉 日菜子" userId="e54d1870728640e2" providerId="LiveId" clId="{40AD2180-D51C-4AEB-9D8D-E9D284E332B8}" dt="2022-06-28T05:23:14.693" v="2138" actId="2890"/>
        <pc:sldMkLst>
          <pc:docMk/>
          <pc:sldMk cId="1238668669" sldId="476"/>
        </pc:sldMkLst>
      </pc:sldChg>
      <pc:sldChg chg="modSp add mod replId">
        <pc:chgData name="沼倉 日菜子" userId="e54d1870728640e2" providerId="LiveId" clId="{40AD2180-D51C-4AEB-9D8D-E9D284E332B8}" dt="2022-06-28T05:26:55.632" v="2275" actId="20577"/>
        <pc:sldMkLst>
          <pc:docMk/>
          <pc:sldMk cId="507963735" sldId="477"/>
        </pc:sldMkLst>
        <pc:spChg chg="mod">
          <ac:chgData name="沼倉 日菜子" userId="e54d1870728640e2" providerId="LiveId" clId="{40AD2180-D51C-4AEB-9D8D-E9D284E332B8}" dt="2022-06-28T05:26:55.632" v="2275" actId="20577"/>
          <ac:spMkLst>
            <pc:docMk/>
            <pc:sldMk cId="507963735" sldId="477"/>
            <ac:spMk id="2" creationId="{DEC1E45A-DDA1-84CE-BC05-32689A6E513D}"/>
          </ac:spMkLst>
        </pc:spChg>
      </pc:sldChg>
      <pc:sldChg chg="add replId">
        <pc:chgData name="沼倉 日菜子" userId="e54d1870728640e2" providerId="LiveId" clId="{40AD2180-D51C-4AEB-9D8D-E9D284E332B8}" dt="2022-06-28T05:23:14.693" v="2138" actId="2890"/>
        <pc:sldMkLst>
          <pc:docMk/>
          <pc:sldMk cId="1257121041" sldId="478"/>
        </pc:sldMkLst>
      </pc:sldChg>
      <pc:sldChg chg="add">
        <pc:chgData name="沼倉 日菜子" userId="e54d1870728640e2" providerId="LiveId" clId="{40AD2180-D51C-4AEB-9D8D-E9D284E332B8}" dt="2022-06-28T05:23:25.099" v="2139" actId="2890"/>
        <pc:sldMkLst>
          <pc:docMk/>
          <pc:sldMk cId="87301934" sldId="479"/>
        </pc:sldMkLst>
      </pc:sldChg>
      <pc:sldChg chg="modSp add mod replId">
        <pc:chgData name="沼倉 日菜子" userId="e54d1870728640e2" providerId="LiveId" clId="{40AD2180-D51C-4AEB-9D8D-E9D284E332B8}" dt="2022-06-28T05:27:04.268" v="2283" actId="20577"/>
        <pc:sldMkLst>
          <pc:docMk/>
          <pc:sldMk cId="4088194853" sldId="480"/>
        </pc:sldMkLst>
        <pc:spChg chg="mod">
          <ac:chgData name="沼倉 日菜子" userId="e54d1870728640e2" providerId="LiveId" clId="{40AD2180-D51C-4AEB-9D8D-E9D284E332B8}" dt="2022-06-28T05:27:04.268" v="2283" actId="20577"/>
          <ac:spMkLst>
            <pc:docMk/>
            <pc:sldMk cId="4088194853" sldId="480"/>
            <ac:spMk id="2" creationId="{DEC1E45A-DDA1-84CE-BC05-32689A6E513D}"/>
          </ac:spMkLst>
        </pc:spChg>
      </pc:sldChg>
      <pc:sldChg chg="add replId">
        <pc:chgData name="沼倉 日菜子" userId="e54d1870728640e2" providerId="LiveId" clId="{40AD2180-D51C-4AEB-9D8D-E9D284E332B8}" dt="2022-06-28T05:23:25.099" v="2139" actId="2890"/>
        <pc:sldMkLst>
          <pc:docMk/>
          <pc:sldMk cId="2915145994" sldId="481"/>
        </pc:sldMkLst>
      </pc:sldChg>
      <pc:sldChg chg="add">
        <pc:chgData name="沼倉 日菜子" userId="e54d1870728640e2" providerId="LiveId" clId="{40AD2180-D51C-4AEB-9D8D-E9D284E332B8}" dt="2022-06-28T05:23:27.799" v="2140" actId="2890"/>
        <pc:sldMkLst>
          <pc:docMk/>
          <pc:sldMk cId="4225106367" sldId="482"/>
        </pc:sldMkLst>
      </pc:sldChg>
      <pc:sldChg chg="modSp add mod replId">
        <pc:chgData name="沼倉 日菜子" userId="e54d1870728640e2" providerId="LiveId" clId="{40AD2180-D51C-4AEB-9D8D-E9D284E332B8}" dt="2022-06-28T05:27:15.892" v="2291" actId="20577"/>
        <pc:sldMkLst>
          <pc:docMk/>
          <pc:sldMk cId="237265767" sldId="483"/>
        </pc:sldMkLst>
        <pc:spChg chg="mod">
          <ac:chgData name="沼倉 日菜子" userId="e54d1870728640e2" providerId="LiveId" clId="{40AD2180-D51C-4AEB-9D8D-E9D284E332B8}" dt="2022-06-28T05:27:15.892" v="2291" actId="20577"/>
          <ac:spMkLst>
            <pc:docMk/>
            <pc:sldMk cId="237265767" sldId="483"/>
            <ac:spMk id="2" creationId="{DEC1E45A-DDA1-84CE-BC05-32689A6E513D}"/>
          </ac:spMkLst>
        </pc:spChg>
      </pc:sldChg>
      <pc:sldChg chg="add replId">
        <pc:chgData name="沼倉 日菜子" userId="e54d1870728640e2" providerId="LiveId" clId="{40AD2180-D51C-4AEB-9D8D-E9D284E332B8}" dt="2022-06-28T05:23:27.799" v="2140" actId="2890"/>
        <pc:sldMkLst>
          <pc:docMk/>
          <pc:sldMk cId="4058809746" sldId="484"/>
        </pc:sldMkLst>
      </pc:sldChg>
      <pc:sldChg chg="add">
        <pc:chgData name="沼倉 日菜子" userId="e54d1870728640e2" providerId="LiveId" clId="{40AD2180-D51C-4AEB-9D8D-E9D284E332B8}" dt="2022-06-28T05:23:29.050" v="2141" actId="2890"/>
        <pc:sldMkLst>
          <pc:docMk/>
          <pc:sldMk cId="3260214707" sldId="485"/>
        </pc:sldMkLst>
      </pc:sldChg>
      <pc:sldChg chg="modSp add mod replId">
        <pc:chgData name="沼倉 日菜子" userId="e54d1870728640e2" providerId="LiveId" clId="{40AD2180-D51C-4AEB-9D8D-E9D284E332B8}" dt="2022-06-28T05:27:25.601" v="2299" actId="20577"/>
        <pc:sldMkLst>
          <pc:docMk/>
          <pc:sldMk cId="106845886" sldId="486"/>
        </pc:sldMkLst>
        <pc:spChg chg="mod">
          <ac:chgData name="沼倉 日菜子" userId="e54d1870728640e2" providerId="LiveId" clId="{40AD2180-D51C-4AEB-9D8D-E9D284E332B8}" dt="2022-06-28T05:27:25.601" v="2299" actId="20577"/>
          <ac:spMkLst>
            <pc:docMk/>
            <pc:sldMk cId="106845886" sldId="486"/>
            <ac:spMk id="2" creationId="{DEC1E45A-DDA1-84CE-BC05-32689A6E513D}"/>
          </ac:spMkLst>
        </pc:spChg>
      </pc:sldChg>
      <pc:sldChg chg="add replId">
        <pc:chgData name="沼倉 日菜子" userId="e54d1870728640e2" providerId="LiveId" clId="{40AD2180-D51C-4AEB-9D8D-E9D284E332B8}" dt="2022-06-28T05:23:29.050" v="2141" actId="2890"/>
        <pc:sldMkLst>
          <pc:docMk/>
          <pc:sldMk cId="1774349832" sldId="487"/>
        </pc:sldMkLst>
      </pc:sldChg>
      <pc:sldChg chg="add">
        <pc:chgData name="沼倉 日菜子" userId="e54d1870728640e2" providerId="LiveId" clId="{40AD2180-D51C-4AEB-9D8D-E9D284E332B8}" dt="2022-06-28T05:23:30.200" v="2142" actId="2890"/>
        <pc:sldMkLst>
          <pc:docMk/>
          <pc:sldMk cId="4278038266" sldId="488"/>
        </pc:sldMkLst>
      </pc:sldChg>
      <pc:sldChg chg="modSp add mod replId">
        <pc:chgData name="沼倉 日菜子" userId="e54d1870728640e2" providerId="LiveId" clId="{40AD2180-D51C-4AEB-9D8D-E9D284E332B8}" dt="2022-06-28T05:27:34.786" v="2306" actId="20577"/>
        <pc:sldMkLst>
          <pc:docMk/>
          <pc:sldMk cId="3801186914" sldId="489"/>
        </pc:sldMkLst>
        <pc:spChg chg="mod">
          <ac:chgData name="沼倉 日菜子" userId="e54d1870728640e2" providerId="LiveId" clId="{40AD2180-D51C-4AEB-9D8D-E9D284E332B8}" dt="2022-06-28T05:27:34.786" v="2306" actId="20577"/>
          <ac:spMkLst>
            <pc:docMk/>
            <pc:sldMk cId="3801186914" sldId="489"/>
            <ac:spMk id="2" creationId="{DEC1E45A-DDA1-84CE-BC05-32689A6E513D}"/>
          </ac:spMkLst>
        </pc:spChg>
      </pc:sldChg>
      <pc:sldChg chg="add replId">
        <pc:chgData name="沼倉 日菜子" userId="e54d1870728640e2" providerId="LiveId" clId="{40AD2180-D51C-4AEB-9D8D-E9D284E332B8}" dt="2022-06-28T05:23:30.200" v="2142" actId="2890"/>
        <pc:sldMkLst>
          <pc:docMk/>
          <pc:sldMk cId="949957663" sldId="490"/>
        </pc:sldMkLst>
      </pc:sldChg>
      <pc:sldChg chg="add">
        <pc:chgData name="沼倉 日菜子" userId="e54d1870728640e2" providerId="LiveId" clId="{40AD2180-D51C-4AEB-9D8D-E9D284E332B8}" dt="2022-06-28T05:23:31.568" v="2143" actId="2890"/>
        <pc:sldMkLst>
          <pc:docMk/>
          <pc:sldMk cId="3280283026" sldId="491"/>
        </pc:sldMkLst>
      </pc:sldChg>
      <pc:sldChg chg="modSp add mod replId">
        <pc:chgData name="沼倉 日菜子" userId="e54d1870728640e2" providerId="LiveId" clId="{40AD2180-D51C-4AEB-9D8D-E9D284E332B8}" dt="2022-06-28T05:27:43.593" v="2314" actId="20577"/>
        <pc:sldMkLst>
          <pc:docMk/>
          <pc:sldMk cId="4073623223" sldId="492"/>
        </pc:sldMkLst>
        <pc:spChg chg="mod">
          <ac:chgData name="沼倉 日菜子" userId="e54d1870728640e2" providerId="LiveId" clId="{40AD2180-D51C-4AEB-9D8D-E9D284E332B8}" dt="2022-06-28T05:27:43.593" v="2314" actId="20577"/>
          <ac:spMkLst>
            <pc:docMk/>
            <pc:sldMk cId="4073623223" sldId="492"/>
            <ac:spMk id="2" creationId="{DEC1E45A-DDA1-84CE-BC05-32689A6E513D}"/>
          </ac:spMkLst>
        </pc:spChg>
      </pc:sldChg>
      <pc:sldChg chg="add replId">
        <pc:chgData name="沼倉 日菜子" userId="e54d1870728640e2" providerId="LiveId" clId="{40AD2180-D51C-4AEB-9D8D-E9D284E332B8}" dt="2022-06-28T05:23:31.568" v="2143" actId="2890"/>
        <pc:sldMkLst>
          <pc:docMk/>
          <pc:sldMk cId="2633716982" sldId="493"/>
        </pc:sldMkLst>
      </pc:sldChg>
      <pc:sldChg chg="add del">
        <pc:chgData name="沼倉 日菜子" userId="e54d1870728640e2" providerId="LiveId" clId="{40AD2180-D51C-4AEB-9D8D-E9D284E332B8}" dt="2022-06-29T05:59:11.916" v="3395" actId="2696"/>
        <pc:sldMkLst>
          <pc:docMk/>
          <pc:sldMk cId="154692280" sldId="494"/>
        </pc:sldMkLst>
      </pc:sldChg>
      <pc:sldChg chg="modSp add del mod replId">
        <pc:chgData name="沼倉 日菜子" userId="e54d1870728640e2" providerId="LiveId" clId="{40AD2180-D51C-4AEB-9D8D-E9D284E332B8}" dt="2022-06-29T05:59:11.916" v="3395" actId="2696"/>
        <pc:sldMkLst>
          <pc:docMk/>
          <pc:sldMk cId="2161617958" sldId="495"/>
        </pc:sldMkLst>
        <pc:spChg chg="mod">
          <ac:chgData name="沼倉 日菜子" userId="e54d1870728640e2" providerId="LiveId" clId="{40AD2180-D51C-4AEB-9D8D-E9D284E332B8}" dt="2022-06-28T05:42:35.207" v="3058" actId="113"/>
          <ac:spMkLst>
            <pc:docMk/>
            <pc:sldMk cId="2161617958" sldId="495"/>
            <ac:spMk id="2" creationId="{DEC1E45A-DDA1-84CE-BC05-32689A6E513D}"/>
          </ac:spMkLst>
        </pc:spChg>
      </pc:sldChg>
      <pc:sldChg chg="add del replId">
        <pc:chgData name="沼倉 日菜子" userId="e54d1870728640e2" providerId="LiveId" clId="{40AD2180-D51C-4AEB-9D8D-E9D284E332B8}" dt="2022-06-28T05:44:56.957" v="3113" actId="2696"/>
        <pc:sldMkLst>
          <pc:docMk/>
          <pc:sldMk cId="2526990250" sldId="496"/>
        </pc:sldMkLst>
      </pc:sldChg>
      <pc:sldChg chg="add del">
        <pc:chgData name="沼倉 日菜子" userId="e54d1870728640e2" providerId="LiveId" clId="{40AD2180-D51C-4AEB-9D8D-E9D284E332B8}" dt="2022-06-28T05:44:56.957" v="3113" actId="2696"/>
        <pc:sldMkLst>
          <pc:docMk/>
          <pc:sldMk cId="3531198773" sldId="497"/>
        </pc:sldMkLst>
      </pc:sldChg>
      <pc:sldChg chg="add del replId">
        <pc:chgData name="沼倉 日菜子" userId="e54d1870728640e2" providerId="LiveId" clId="{40AD2180-D51C-4AEB-9D8D-E9D284E332B8}" dt="2022-06-28T05:44:56.957" v="3113" actId="2696"/>
        <pc:sldMkLst>
          <pc:docMk/>
          <pc:sldMk cId="1342118662" sldId="498"/>
        </pc:sldMkLst>
      </pc:sldChg>
      <pc:sldChg chg="add del replId">
        <pc:chgData name="沼倉 日菜子" userId="e54d1870728640e2" providerId="LiveId" clId="{40AD2180-D51C-4AEB-9D8D-E9D284E332B8}" dt="2022-06-28T05:44:56.957" v="3113" actId="2696"/>
        <pc:sldMkLst>
          <pc:docMk/>
          <pc:sldMk cId="2428270066" sldId="499"/>
        </pc:sldMkLst>
      </pc:sldChg>
      <pc:sldChg chg="add del">
        <pc:chgData name="沼倉 日菜子" userId="e54d1870728640e2" providerId="LiveId" clId="{40AD2180-D51C-4AEB-9D8D-E9D284E332B8}" dt="2022-06-28T05:44:56.957" v="3113" actId="2696"/>
        <pc:sldMkLst>
          <pc:docMk/>
          <pc:sldMk cId="2234663060" sldId="500"/>
        </pc:sldMkLst>
      </pc:sldChg>
      <pc:sldChg chg="add del replId">
        <pc:chgData name="沼倉 日菜子" userId="e54d1870728640e2" providerId="LiveId" clId="{40AD2180-D51C-4AEB-9D8D-E9D284E332B8}" dt="2022-06-28T05:44:56.957" v="3113" actId="2696"/>
        <pc:sldMkLst>
          <pc:docMk/>
          <pc:sldMk cId="635963671" sldId="501"/>
        </pc:sldMkLst>
      </pc:sldChg>
      <pc:sldChg chg="add del replId">
        <pc:chgData name="沼倉 日菜子" userId="e54d1870728640e2" providerId="LiveId" clId="{40AD2180-D51C-4AEB-9D8D-E9D284E332B8}" dt="2022-06-28T05:44:56.957" v="3113" actId="2696"/>
        <pc:sldMkLst>
          <pc:docMk/>
          <pc:sldMk cId="27554388" sldId="502"/>
        </pc:sldMkLst>
      </pc:sldChg>
      <pc:sldChg chg="add del">
        <pc:chgData name="沼倉 日菜子" userId="e54d1870728640e2" providerId="LiveId" clId="{40AD2180-D51C-4AEB-9D8D-E9D284E332B8}" dt="2022-06-28T05:44:56.957" v="3113" actId="2696"/>
        <pc:sldMkLst>
          <pc:docMk/>
          <pc:sldMk cId="1387702765" sldId="503"/>
        </pc:sldMkLst>
      </pc:sldChg>
      <pc:sldChg chg="add del replId">
        <pc:chgData name="沼倉 日菜子" userId="e54d1870728640e2" providerId="LiveId" clId="{40AD2180-D51C-4AEB-9D8D-E9D284E332B8}" dt="2022-06-28T05:44:56.957" v="3113" actId="2696"/>
        <pc:sldMkLst>
          <pc:docMk/>
          <pc:sldMk cId="2232808677" sldId="504"/>
        </pc:sldMkLst>
      </pc:sldChg>
      <pc:sldChg chg="add del replId">
        <pc:chgData name="沼倉 日菜子" userId="e54d1870728640e2" providerId="LiveId" clId="{40AD2180-D51C-4AEB-9D8D-E9D284E332B8}" dt="2022-06-28T05:44:56.957" v="3113" actId="2696"/>
        <pc:sldMkLst>
          <pc:docMk/>
          <pc:sldMk cId="3169695037" sldId="505"/>
        </pc:sldMkLst>
      </pc:sldChg>
      <pc:sldChg chg="add del">
        <pc:chgData name="沼倉 日菜子" userId="e54d1870728640e2" providerId="LiveId" clId="{40AD2180-D51C-4AEB-9D8D-E9D284E332B8}" dt="2022-06-28T05:44:56.957" v="3113" actId="2696"/>
        <pc:sldMkLst>
          <pc:docMk/>
          <pc:sldMk cId="558788383" sldId="506"/>
        </pc:sldMkLst>
      </pc:sldChg>
      <pc:sldChg chg="add del replId">
        <pc:chgData name="沼倉 日菜子" userId="e54d1870728640e2" providerId="LiveId" clId="{40AD2180-D51C-4AEB-9D8D-E9D284E332B8}" dt="2022-06-28T05:44:56.957" v="3113" actId="2696"/>
        <pc:sldMkLst>
          <pc:docMk/>
          <pc:sldMk cId="1262596471" sldId="507"/>
        </pc:sldMkLst>
      </pc:sldChg>
      <pc:sldChg chg="add del replId">
        <pc:chgData name="沼倉 日菜子" userId="e54d1870728640e2" providerId="LiveId" clId="{40AD2180-D51C-4AEB-9D8D-E9D284E332B8}" dt="2022-06-28T05:44:56.957" v="3113" actId="2696"/>
        <pc:sldMkLst>
          <pc:docMk/>
          <pc:sldMk cId="2140989097" sldId="508"/>
        </pc:sldMkLst>
      </pc:sldChg>
      <pc:sldChg chg="add del">
        <pc:chgData name="沼倉 日菜子" userId="e54d1870728640e2" providerId="LiveId" clId="{40AD2180-D51C-4AEB-9D8D-E9D284E332B8}" dt="2022-06-28T05:44:56.957" v="3113" actId="2696"/>
        <pc:sldMkLst>
          <pc:docMk/>
          <pc:sldMk cId="2221569667" sldId="509"/>
        </pc:sldMkLst>
      </pc:sldChg>
      <pc:sldChg chg="add del replId">
        <pc:chgData name="沼倉 日菜子" userId="e54d1870728640e2" providerId="LiveId" clId="{40AD2180-D51C-4AEB-9D8D-E9D284E332B8}" dt="2022-06-28T05:44:56.957" v="3113" actId="2696"/>
        <pc:sldMkLst>
          <pc:docMk/>
          <pc:sldMk cId="2373595109" sldId="510"/>
        </pc:sldMkLst>
      </pc:sldChg>
      <pc:sldChg chg="add del replId">
        <pc:chgData name="沼倉 日菜子" userId="e54d1870728640e2" providerId="LiveId" clId="{40AD2180-D51C-4AEB-9D8D-E9D284E332B8}" dt="2022-06-28T05:44:56.957" v="3113" actId="2696"/>
        <pc:sldMkLst>
          <pc:docMk/>
          <pc:sldMk cId="3659302597" sldId="511"/>
        </pc:sldMkLst>
      </pc:sldChg>
      <pc:sldChg chg="add del">
        <pc:chgData name="沼倉 日菜子" userId="e54d1870728640e2" providerId="LiveId" clId="{40AD2180-D51C-4AEB-9D8D-E9D284E332B8}" dt="2022-06-28T05:44:56.957" v="3113" actId="2696"/>
        <pc:sldMkLst>
          <pc:docMk/>
          <pc:sldMk cId="3071502773" sldId="512"/>
        </pc:sldMkLst>
      </pc:sldChg>
      <pc:sldChg chg="add del replId">
        <pc:chgData name="沼倉 日菜子" userId="e54d1870728640e2" providerId="LiveId" clId="{40AD2180-D51C-4AEB-9D8D-E9D284E332B8}" dt="2022-06-28T05:44:56.957" v="3113" actId="2696"/>
        <pc:sldMkLst>
          <pc:docMk/>
          <pc:sldMk cId="3659690837" sldId="513"/>
        </pc:sldMkLst>
      </pc:sldChg>
      <pc:sldChg chg="add del replId">
        <pc:chgData name="沼倉 日菜子" userId="e54d1870728640e2" providerId="LiveId" clId="{40AD2180-D51C-4AEB-9D8D-E9D284E332B8}" dt="2022-06-28T05:44:56.957" v="3113" actId="2696"/>
        <pc:sldMkLst>
          <pc:docMk/>
          <pc:sldMk cId="2664656252" sldId="514"/>
        </pc:sldMkLst>
      </pc:sldChg>
      <pc:sldChg chg="add del">
        <pc:chgData name="沼倉 日菜子" userId="e54d1870728640e2" providerId="LiveId" clId="{40AD2180-D51C-4AEB-9D8D-E9D284E332B8}" dt="2022-06-28T05:44:56.957" v="3113" actId="2696"/>
        <pc:sldMkLst>
          <pc:docMk/>
          <pc:sldMk cId="2593032121" sldId="515"/>
        </pc:sldMkLst>
      </pc:sldChg>
      <pc:sldChg chg="add del replId">
        <pc:chgData name="沼倉 日菜子" userId="e54d1870728640e2" providerId="LiveId" clId="{40AD2180-D51C-4AEB-9D8D-E9D284E332B8}" dt="2022-06-28T05:44:56.957" v="3113" actId="2696"/>
        <pc:sldMkLst>
          <pc:docMk/>
          <pc:sldMk cId="2700347454" sldId="516"/>
        </pc:sldMkLst>
      </pc:sldChg>
      <pc:sldChg chg="add del replId">
        <pc:chgData name="沼倉 日菜子" userId="e54d1870728640e2" providerId="LiveId" clId="{40AD2180-D51C-4AEB-9D8D-E9D284E332B8}" dt="2022-06-28T05:44:56.957" v="3113" actId="2696"/>
        <pc:sldMkLst>
          <pc:docMk/>
          <pc:sldMk cId="3127462302" sldId="517"/>
        </pc:sldMkLst>
      </pc:sldChg>
      <pc:sldChg chg="add del">
        <pc:chgData name="沼倉 日菜子" userId="e54d1870728640e2" providerId="LiveId" clId="{40AD2180-D51C-4AEB-9D8D-E9D284E332B8}" dt="2022-06-28T05:44:56.957" v="3113" actId="2696"/>
        <pc:sldMkLst>
          <pc:docMk/>
          <pc:sldMk cId="4112284459" sldId="518"/>
        </pc:sldMkLst>
      </pc:sldChg>
      <pc:sldChg chg="add del replId">
        <pc:chgData name="沼倉 日菜子" userId="e54d1870728640e2" providerId="LiveId" clId="{40AD2180-D51C-4AEB-9D8D-E9D284E332B8}" dt="2022-06-28T05:44:56.957" v="3113" actId="2696"/>
        <pc:sldMkLst>
          <pc:docMk/>
          <pc:sldMk cId="4043585048" sldId="519"/>
        </pc:sldMkLst>
      </pc:sldChg>
      <pc:sldChg chg="add del replId">
        <pc:chgData name="沼倉 日菜子" userId="e54d1870728640e2" providerId="LiveId" clId="{40AD2180-D51C-4AEB-9D8D-E9D284E332B8}" dt="2022-06-28T05:44:56.957" v="3113" actId="2696"/>
        <pc:sldMkLst>
          <pc:docMk/>
          <pc:sldMk cId="1443805452" sldId="520"/>
        </pc:sldMkLst>
      </pc:sldChg>
      <pc:sldChg chg="add del">
        <pc:chgData name="沼倉 日菜子" userId="e54d1870728640e2" providerId="LiveId" clId="{40AD2180-D51C-4AEB-9D8D-E9D284E332B8}" dt="2022-06-28T05:44:56.957" v="3113" actId="2696"/>
        <pc:sldMkLst>
          <pc:docMk/>
          <pc:sldMk cId="2309529183" sldId="521"/>
        </pc:sldMkLst>
      </pc:sldChg>
      <pc:sldChg chg="add del replId">
        <pc:chgData name="沼倉 日菜子" userId="e54d1870728640e2" providerId="LiveId" clId="{40AD2180-D51C-4AEB-9D8D-E9D284E332B8}" dt="2022-06-28T05:44:56.957" v="3113" actId="2696"/>
        <pc:sldMkLst>
          <pc:docMk/>
          <pc:sldMk cId="876530411" sldId="522"/>
        </pc:sldMkLst>
      </pc:sldChg>
      <pc:sldChg chg="add del replId">
        <pc:chgData name="沼倉 日菜子" userId="e54d1870728640e2" providerId="LiveId" clId="{40AD2180-D51C-4AEB-9D8D-E9D284E332B8}" dt="2022-06-28T05:44:56.957" v="3113" actId="2696"/>
        <pc:sldMkLst>
          <pc:docMk/>
          <pc:sldMk cId="3554333608" sldId="523"/>
        </pc:sldMkLst>
      </pc:sldChg>
      <pc:sldChg chg="add del">
        <pc:chgData name="沼倉 日菜子" userId="e54d1870728640e2" providerId="LiveId" clId="{40AD2180-D51C-4AEB-9D8D-E9D284E332B8}" dt="2022-06-28T05:44:56.957" v="3113" actId="2696"/>
        <pc:sldMkLst>
          <pc:docMk/>
          <pc:sldMk cId="4199856136" sldId="524"/>
        </pc:sldMkLst>
      </pc:sldChg>
      <pc:sldChg chg="add del replId">
        <pc:chgData name="沼倉 日菜子" userId="e54d1870728640e2" providerId="LiveId" clId="{40AD2180-D51C-4AEB-9D8D-E9D284E332B8}" dt="2022-06-28T05:44:56.957" v="3113" actId="2696"/>
        <pc:sldMkLst>
          <pc:docMk/>
          <pc:sldMk cId="116479530" sldId="525"/>
        </pc:sldMkLst>
      </pc:sldChg>
      <pc:sldChg chg="add del replId">
        <pc:chgData name="沼倉 日菜子" userId="e54d1870728640e2" providerId="LiveId" clId="{40AD2180-D51C-4AEB-9D8D-E9D284E332B8}" dt="2022-06-28T05:44:56.957" v="3113" actId="2696"/>
        <pc:sldMkLst>
          <pc:docMk/>
          <pc:sldMk cId="1079748216" sldId="526"/>
        </pc:sldMkLst>
      </pc:sldChg>
      <pc:sldChg chg="add del">
        <pc:chgData name="沼倉 日菜子" userId="e54d1870728640e2" providerId="LiveId" clId="{40AD2180-D51C-4AEB-9D8D-E9D284E332B8}" dt="2022-06-28T05:44:56.957" v="3113" actId="2696"/>
        <pc:sldMkLst>
          <pc:docMk/>
          <pc:sldMk cId="485649734" sldId="527"/>
        </pc:sldMkLst>
      </pc:sldChg>
      <pc:sldChg chg="add del replId">
        <pc:chgData name="沼倉 日菜子" userId="e54d1870728640e2" providerId="LiveId" clId="{40AD2180-D51C-4AEB-9D8D-E9D284E332B8}" dt="2022-06-28T05:44:56.957" v="3113" actId="2696"/>
        <pc:sldMkLst>
          <pc:docMk/>
          <pc:sldMk cId="1062960334" sldId="528"/>
        </pc:sldMkLst>
      </pc:sldChg>
      <pc:sldChg chg="add del replId">
        <pc:chgData name="沼倉 日菜子" userId="e54d1870728640e2" providerId="LiveId" clId="{40AD2180-D51C-4AEB-9D8D-E9D284E332B8}" dt="2022-06-28T05:44:56.957" v="3113" actId="2696"/>
        <pc:sldMkLst>
          <pc:docMk/>
          <pc:sldMk cId="3533396359" sldId="529"/>
        </pc:sldMkLst>
      </pc:sldChg>
      <pc:sldChg chg="add del">
        <pc:chgData name="沼倉 日菜子" userId="e54d1870728640e2" providerId="LiveId" clId="{40AD2180-D51C-4AEB-9D8D-E9D284E332B8}" dt="2022-06-28T05:44:56.957" v="3113" actId="2696"/>
        <pc:sldMkLst>
          <pc:docMk/>
          <pc:sldMk cId="1456644417" sldId="530"/>
        </pc:sldMkLst>
      </pc:sldChg>
      <pc:sldChg chg="add del replId">
        <pc:chgData name="沼倉 日菜子" userId="e54d1870728640e2" providerId="LiveId" clId="{40AD2180-D51C-4AEB-9D8D-E9D284E332B8}" dt="2022-06-28T05:44:56.957" v="3113" actId="2696"/>
        <pc:sldMkLst>
          <pc:docMk/>
          <pc:sldMk cId="3298043060" sldId="531"/>
        </pc:sldMkLst>
      </pc:sldChg>
      <pc:sldChg chg="add del replId">
        <pc:chgData name="沼倉 日菜子" userId="e54d1870728640e2" providerId="LiveId" clId="{40AD2180-D51C-4AEB-9D8D-E9D284E332B8}" dt="2022-06-28T05:44:56.957" v="3113" actId="2696"/>
        <pc:sldMkLst>
          <pc:docMk/>
          <pc:sldMk cId="447557208" sldId="532"/>
        </pc:sldMkLst>
      </pc:sldChg>
      <pc:sldChg chg="add del">
        <pc:chgData name="沼倉 日菜子" userId="e54d1870728640e2" providerId="LiveId" clId="{40AD2180-D51C-4AEB-9D8D-E9D284E332B8}" dt="2022-06-28T05:44:56.957" v="3113" actId="2696"/>
        <pc:sldMkLst>
          <pc:docMk/>
          <pc:sldMk cId="1404241741" sldId="533"/>
        </pc:sldMkLst>
      </pc:sldChg>
      <pc:sldChg chg="add del replId">
        <pc:chgData name="沼倉 日菜子" userId="e54d1870728640e2" providerId="LiveId" clId="{40AD2180-D51C-4AEB-9D8D-E9D284E332B8}" dt="2022-06-28T05:44:56.957" v="3113" actId="2696"/>
        <pc:sldMkLst>
          <pc:docMk/>
          <pc:sldMk cId="2484390052" sldId="534"/>
        </pc:sldMkLst>
      </pc:sldChg>
      <pc:sldChg chg="add del replId">
        <pc:chgData name="沼倉 日菜子" userId="e54d1870728640e2" providerId="LiveId" clId="{40AD2180-D51C-4AEB-9D8D-E9D284E332B8}" dt="2022-06-28T05:44:56.957" v="3113" actId="2696"/>
        <pc:sldMkLst>
          <pc:docMk/>
          <pc:sldMk cId="2509468511" sldId="535"/>
        </pc:sldMkLst>
      </pc:sldChg>
      <pc:sldChg chg="add del">
        <pc:chgData name="沼倉 日菜子" userId="e54d1870728640e2" providerId="LiveId" clId="{40AD2180-D51C-4AEB-9D8D-E9D284E332B8}" dt="2022-06-28T05:44:56.957" v="3113" actId="2696"/>
        <pc:sldMkLst>
          <pc:docMk/>
          <pc:sldMk cId="1793501978" sldId="536"/>
        </pc:sldMkLst>
      </pc:sldChg>
      <pc:sldChg chg="add del replId">
        <pc:chgData name="沼倉 日菜子" userId="e54d1870728640e2" providerId="LiveId" clId="{40AD2180-D51C-4AEB-9D8D-E9D284E332B8}" dt="2022-06-28T05:44:56.957" v="3113" actId="2696"/>
        <pc:sldMkLst>
          <pc:docMk/>
          <pc:sldMk cId="4090960725" sldId="537"/>
        </pc:sldMkLst>
      </pc:sldChg>
      <pc:sldChg chg="add del replId">
        <pc:chgData name="沼倉 日菜子" userId="e54d1870728640e2" providerId="LiveId" clId="{40AD2180-D51C-4AEB-9D8D-E9D284E332B8}" dt="2022-06-28T05:44:56.957" v="3113" actId="2696"/>
        <pc:sldMkLst>
          <pc:docMk/>
          <pc:sldMk cId="707748821" sldId="538"/>
        </pc:sldMkLst>
      </pc:sldChg>
      <pc:sldChg chg="add del">
        <pc:chgData name="沼倉 日菜子" userId="e54d1870728640e2" providerId="LiveId" clId="{40AD2180-D51C-4AEB-9D8D-E9D284E332B8}" dt="2022-06-28T05:44:56.957" v="3113" actId="2696"/>
        <pc:sldMkLst>
          <pc:docMk/>
          <pc:sldMk cId="3114780698" sldId="539"/>
        </pc:sldMkLst>
      </pc:sldChg>
      <pc:sldChg chg="add del replId">
        <pc:chgData name="沼倉 日菜子" userId="e54d1870728640e2" providerId="LiveId" clId="{40AD2180-D51C-4AEB-9D8D-E9D284E332B8}" dt="2022-06-28T05:44:56.957" v="3113" actId="2696"/>
        <pc:sldMkLst>
          <pc:docMk/>
          <pc:sldMk cId="2846045860" sldId="540"/>
        </pc:sldMkLst>
      </pc:sldChg>
      <pc:sldChg chg="add del replId">
        <pc:chgData name="沼倉 日菜子" userId="e54d1870728640e2" providerId="LiveId" clId="{40AD2180-D51C-4AEB-9D8D-E9D284E332B8}" dt="2022-06-28T05:44:56.957" v="3113" actId="2696"/>
        <pc:sldMkLst>
          <pc:docMk/>
          <pc:sldMk cId="4278507837" sldId="541"/>
        </pc:sldMkLst>
      </pc:sldChg>
      <pc:sldChg chg="new del">
        <pc:chgData name="沼倉 日菜子" userId="e54d1870728640e2" providerId="LiveId" clId="{40AD2180-D51C-4AEB-9D8D-E9D284E332B8}" dt="2022-06-28T05:28:28.567" v="2319" actId="2696"/>
        <pc:sldMkLst>
          <pc:docMk/>
          <pc:sldMk cId="3771376388" sldId="542"/>
        </pc:sldMkLst>
      </pc:sldChg>
      <pc:sldChg chg="modSp add mod ord">
        <pc:chgData name="沼倉 日菜子" userId="e54d1870728640e2" providerId="LiveId" clId="{40AD2180-D51C-4AEB-9D8D-E9D284E332B8}" dt="2022-06-28T05:39:29.648" v="3011" actId="1076"/>
        <pc:sldMkLst>
          <pc:docMk/>
          <pc:sldMk cId="2646677513" sldId="543"/>
        </pc:sldMkLst>
        <pc:spChg chg="mod">
          <ac:chgData name="沼倉 日菜子" userId="e54d1870728640e2" providerId="LiveId" clId="{40AD2180-D51C-4AEB-9D8D-E9D284E332B8}" dt="2022-06-28T05:39:29.648" v="3011" actId="1076"/>
          <ac:spMkLst>
            <pc:docMk/>
            <pc:sldMk cId="2646677513" sldId="543"/>
            <ac:spMk id="3" creationId="{E3333CDB-D403-4479-2C64-18A31E6D3616}"/>
          </ac:spMkLst>
        </pc:spChg>
      </pc:sldChg>
      <pc:sldChg chg="modSp add del mod">
        <pc:chgData name="沼倉 日菜子" userId="e54d1870728640e2" providerId="LiveId" clId="{40AD2180-D51C-4AEB-9D8D-E9D284E332B8}" dt="2022-06-29T05:16:12.537" v="3393" actId="2696"/>
        <pc:sldMkLst>
          <pc:docMk/>
          <pc:sldMk cId="487953725" sldId="544"/>
        </pc:sldMkLst>
        <pc:spChg chg="mod">
          <ac:chgData name="沼倉 日菜子" userId="e54d1870728640e2" providerId="LiveId" clId="{40AD2180-D51C-4AEB-9D8D-E9D284E332B8}" dt="2022-06-29T05:15:41.992" v="3392" actId="20578"/>
          <ac:spMkLst>
            <pc:docMk/>
            <pc:sldMk cId="487953725" sldId="544"/>
            <ac:spMk id="3" creationId="{E3333CDB-D403-4479-2C64-18A31E6D3616}"/>
          </ac:spMkLst>
        </pc:spChg>
      </pc:sldChg>
      <pc:sldChg chg="add del ord">
        <pc:chgData name="沼倉 日菜子" userId="e54d1870728640e2" providerId="LiveId" clId="{40AD2180-D51C-4AEB-9D8D-E9D284E332B8}" dt="2022-06-29T05:16:23.663" v="3394" actId="2696"/>
        <pc:sldMkLst>
          <pc:docMk/>
          <pc:sldMk cId="1823052565" sldId="545"/>
        </pc:sldMkLst>
      </pc:sldChg>
      <pc:sldChg chg="modSp add del mod">
        <pc:chgData name="沼倉 日菜子" userId="e54d1870728640e2" providerId="LiveId" clId="{40AD2180-D51C-4AEB-9D8D-E9D284E332B8}" dt="2022-06-28T05:42:06.563" v="3039" actId="2696"/>
        <pc:sldMkLst>
          <pc:docMk/>
          <pc:sldMk cId="249385748" sldId="546"/>
        </pc:sldMkLst>
        <pc:spChg chg="mod">
          <ac:chgData name="沼倉 日菜子" userId="e54d1870728640e2" providerId="LiveId" clId="{40AD2180-D51C-4AEB-9D8D-E9D284E332B8}" dt="2022-06-28T05:41:42.868" v="3038" actId="20577"/>
          <ac:spMkLst>
            <pc:docMk/>
            <pc:sldMk cId="249385748" sldId="546"/>
            <ac:spMk id="2" creationId="{DEC1E45A-DDA1-84CE-BC05-32689A6E513D}"/>
          </ac:spMkLst>
        </pc:spChg>
      </pc:sldChg>
      <pc:sldChg chg="modSp add del mod">
        <pc:chgData name="沼倉 日菜子" userId="e54d1870728640e2" providerId="LiveId" clId="{40AD2180-D51C-4AEB-9D8D-E9D284E332B8}" dt="2022-06-29T05:59:11.916" v="3395" actId="2696"/>
        <pc:sldMkLst>
          <pc:docMk/>
          <pc:sldMk cId="3291913915" sldId="546"/>
        </pc:sldMkLst>
        <pc:spChg chg="mod">
          <ac:chgData name="沼倉 日菜子" userId="e54d1870728640e2" providerId="LiveId" clId="{40AD2180-D51C-4AEB-9D8D-E9D284E332B8}" dt="2022-06-28T05:43:31.210" v="3089" actId="113"/>
          <ac:spMkLst>
            <pc:docMk/>
            <pc:sldMk cId="3291913915" sldId="546"/>
            <ac:spMk id="2" creationId="{DEC1E45A-DDA1-84CE-BC05-32689A6E513D}"/>
          </ac:spMkLst>
        </pc:spChg>
      </pc:sldChg>
      <pc:sldChg chg="modSp add del mod">
        <pc:chgData name="沼倉 日菜子" userId="e54d1870728640e2" providerId="LiveId" clId="{40AD2180-D51C-4AEB-9D8D-E9D284E332B8}" dt="2022-06-29T05:59:11.916" v="3395" actId="2696"/>
        <pc:sldMkLst>
          <pc:docMk/>
          <pc:sldMk cId="3607368616" sldId="547"/>
        </pc:sldMkLst>
        <pc:spChg chg="mod">
          <ac:chgData name="沼倉 日菜子" userId="e54d1870728640e2" providerId="LiveId" clId="{40AD2180-D51C-4AEB-9D8D-E9D284E332B8}" dt="2022-06-28T05:44:06.595" v="3106" actId="20577"/>
          <ac:spMkLst>
            <pc:docMk/>
            <pc:sldMk cId="3607368616" sldId="547"/>
            <ac:spMk id="2" creationId="{DEC1E45A-DDA1-84CE-BC05-32689A6E513D}"/>
          </ac:spMkLst>
        </pc:spChg>
      </pc:sldChg>
      <pc:sldChg chg="add del ord">
        <pc:chgData name="沼倉 日菜子" userId="e54d1870728640e2" providerId="LiveId" clId="{40AD2180-D51C-4AEB-9D8D-E9D284E332B8}" dt="2022-06-29T05:59:11.916" v="3395" actId="2696"/>
        <pc:sldMkLst>
          <pc:docMk/>
          <pc:sldMk cId="340412360" sldId="548"/>
        </pc:sldMkLst>
      </pc:sldChg>
      <pc:sldChg chg="add del ord">
        <pc:chgData name="沼倉 日菜子" userId="e54d1870728640e2" providerId="LiveId" clId="{40AD2180-D51C-4AEB-9D8D-E9D284E332B8}" dt="2022-06-29T05:59:11.916" v="3395" actId="2696"/>
        <pc:sldMkLst>
          <pc:docMk/>
          <pc:sldMk cId="187852511" sldId="549"/>
        </pc:sldMkLst>
      </pc:sldChg>
      <pc:sldChg chg="modSp add del mod ord">
        <pc:chgData name="沼倉 日菜子" userId="e54d1870728640e2" providerId="LiveId" clId="{40AD2180-D51C-4AEB-9D8D-E9D284E332B8}" dt="2022-06-29T05:59:11.916" v="3395" actId="2696"/>
        <pc:sldMkLst>
          <pc:docMk/>
          <pc:sldMk cId="2657728583" sldId="550"/>
        </pc:sldMkLst>
        <pc:spChg chg="mod">
          <ac:chgData name="沼倉 日菜子" userId="e54d1870728640e2" providerId="LiveId" clId="{40AD2180-D51C-4AEB-9D8D-E9D284E332B8}" dt="2022-06-28T05:46:14.249" v="3149" actId="20577"/>
          <ac:spMkLst>
            <pc:docMk/>
            <pc:sldMk cId="2657728583" sldId="550"/>
            <ac:spMk id="3" creationId="{A0A0A45B-533E-D477-F61D-E750D03DD805}"/>
          </ac:spMkLst>
        </pc:spChg>
      </pc:sldChg>
      <pc:sldChg chg="add del ord">
        <pc:chgData name="沼倉 日菜子" userId="e54d1870728640e2" providerId="LiveId" clId="{40AD2180-D51C-4AEB-9D8D-E9D284E332B8}" dt="2022-06-29T05:59:11.916" v="3395" actId="2696"/>
        <pc:sldMkLst>
          <pc:docMk/>
          <pc:sldMk cId="1888112747" sldId="551"/>
        </pc:sldMkLst>
      </pc:sldChg>
      <pc:sldChg chg="modSp add del mod ord replId">
        <pc:chgData name="沼倉 日菜子" userId="e54d1870728640e2" providerId="LiveId" clId="{40AD2180-D51C-4AEB-9D8D-E9D284E332B8}" dt="2022-06-29T05:59:11.916" v="3395" actId="2696"/>
        <pc:sldMkLst>
          <pc:docMk/>
          <pc:sldMk cId="1751608958" sldId="552"/>
        </pc:sldMkLst>
        <pc:spChg chg="mod">
          <ac:chgData name="沼倉 日菜子" userId="e54d1870728640e2" providerId="LiveId" clId="{40AD2180-D51C-4AEB-9D8D-E9D284E332B8}" dt="2022-06-28T05:48:10.877" v="3187" actId="20577"/>
          <ac:spMkLst>
            <pc:docMk/>
            <pc:sldMk cId="1751608958" sldId="552"/>
            <ac:spMk id="2" creationId="{DEC1E45A-DDA1-84CE-BC05-32689A6E513D}"/>
          </ac:spMkLst>
        </pc:spChg>
      </pc:sldChg>
      <pc:sldChg chg="add del">
        <pc:chgData name="沼倉 日菜子" userId="e54d1870728640e2" providerId="LiveId" clId="{40AD2180-D51C-4AEB-9D8D-E9D284E332B8}" dt="2022-06-29T05:59:11.916" v="3395" actId="2696"/>
        <pc:sldMkLst>
          <pc:docMk/>
          <pc:sldMk cId="2003107099" sldId="553"/>
        </pc:sldMkLst>
      </pc:sldChg>
      <pc:sldChg chg="modSp add del mod replId">
        <pc:chgData name="沼倉 日菜子" userId="e54d1870728640e2" providerId="LiveId" clId="{40AD2180-D51C-4AEB-9D8D-E9D284E332B8}" dt="2022-06-29T05:59:11.916" v="3395" actId="2696"/>
        <pc:sldMkLst>
          <pc:docMk/>
          <pc:sldMk cId="3971712425" sldId="554"/>
        </pc:sldMkLst>
        <pc:spChg chg="mod">
          <ac:chgData name="沼倉 日菜子" userId="e54d1870728640e2" providerId="LiveId" clId="{40AD2180-D51C-4AEB-9D8D-E9D284E332B8}" dt="2022-06-28T05:48:19.965" v="3196" actId="20577"/>
          <ac:spMkLst>
            <pc:docMk/>
            <pc:sldMk cId="3971712425" sldId="554"/>
            <ac:spMk id="2" creationId="{DEC1E45A-DDA1-84CE-BC05-32689A6E513D}"/>
          </ac:spMkLst>
        </pc:spChg>
      </pc:sldChg>
      <pc:sldChg chg="add del">
        <pc:chgData name="沼倉 日菜子" userId="e54d1870728640e2" providerId="LiveId" clId="{40AD2180-D51C-4AEB-9D8D-E9D284E332B8}" dt="2022-06-29T05:59:11.916" v="3395" actId="2696"/>
        <pc:sldMkLst>
          <pc:docMk/>
          <pc:sldMk cId="3144998416" sldId="555"/>
        </pc:sldMkLst>
      </pc:sldChg>
      <pc:sldChg chg="modSp add del mod replId">
        <pc:chgData name="沼倉 日菜子" userId="e54d1870728640e2" providerId="LiveId" clId="{40AD2180-D51C-4AEB-9D8D-E9D284E332B8}" dt="2022-06-29T05:59:11.916" v="3395" actId="2696"/>
        <pc:sldMkLst>
          <pc:docMk/>
          <pc:sldMk cId="306856883" sldId="556"/>
        </pc:sldMkLst>
        <pc:spChg chg="mod">
          <ac:chgData name="沼倉 日菜子" userId="e54d1870728640e2" providerId="LiveId" clId="{40AD2180-D51C-4AEB-9D8D-E9D284E332B8}" dt="2022-06-28T05:48:30.152" v="3200" actId="20577"/>
          <ac:spMkLst>
            <pc:docMk/>
            <pc:sldMk cId="306856883" sldId="556"/>
            <ac:spMk id="2" creationId="{DEC1E45A-DDA1-84CE-BC05-32689A6E513D}"/>
          </ac:spMkLst>
        </pc:spChg>
      </pc:sldChg>
      <pc:sldChg chg="add del">
        <pc:chgData name="沼倉 日菜子" userId="e54d1870728640e2" providerId="LiveId" clId="{40AD2180-D51C-4AEB-9D8D-E9D284E332B8}" dt="2022-06-29T05:59:11.916" v="3395" actId="2696"/>
        <pc:sldMkLst>
          <pc:docMk/>
          <pc:sldMk cId="1895555851" sldId="557"/>
        </pc:sldMkLst>
      </pc:sldChg>
      <pc:sldChg chg="modSp add del mod replId">
        <pc:chgData name="沼倉 日菜子" userId="e54d1870728640e2" providerId="LiveId" clId="{40AD2180-D51C-4AEB-9D8D-E9D284E332B8}" dt="2022-06-29T05:59:11.916" v="3395" actId="2696"/>
        <pc:sldMkLst>
          <pc:docMk/>
          <pc:sldMk cId="1528776418" sldId="558"/>
        </pc:sldMkLst>
        <pc:spChg chg="mod">
          <ac:chgData name="沼倉 日菜子" userId="e54d1870728640e2" providerId="LiveId" clId="{40AD2180-D51C-4AEB-9D8D-E9D284E332B8}" dt="2022-06-28T05:48:40.969" v="3209" actId="20577"/>
          <ac:spMkLst>
            <pc:docMk/>
            <pc:sldMk cId="1528776418" sldId="558"/>
            <ac:spMk id="2" creationId="{DEC1E45A-DDA1-84CE-BC05-32689A6E513D}"/>
          </ac:spMkLst>
        </pc:spChg>
      </pc:sldChg>
      <pc:sldChg chg="add del">
        <pc:chgData name="沼倉 日菜子" userId="e54d1870728640e2" providerId="LiveId" clId="{40AD2180-D51C-4AEB-9D8D-E9D284E332B8}" dt="2022-06-29T05:59:11.916" v="3395" actId="2696"/>
        <pc:sldMkLst>
          <pc:docMk/>
          <pc:sldMk cId="1094648123" sldId="559"/>
        </pc:sldMkLst>
      </pc:sldChg>
      <pc:sldChg chg="modSp add del mod replId">
        <pc:chgData name="沼倉 日菜子" userId="e54d1870728640e2" providerId="LiveId" clId="{40AD2180-D51C-4AEB-9D8D-E9D284E332B8}" dt="2022-06-29T05:59:11.916" v="3395" actId="2696"/>
        <pc:sldMkLst>
          <pc:docMk/>
          <pc:sldMk cId="2696802932" sldId="560"/>
        </pc:sldMkLst>
        <pc:spChg chg="mod">
          <ac:chgData name="沼倉 日菜子" userId="e54d1870728640e2" providerId="LiveId" clId="{40AD2180-D51C-4AEB-9D8D-E9D284E332B8}" dt="2022-06-28T05:48:51.627" v="3219" actId="20577"/>
          <ac:spMkLst>
            <pc:docMk/>
            <pc:sldMk cId="2696802932" sldId="560"/>
            <ac:spMk id="2" creationId="{DEC1E45A-DDA1-84CE-BC05-32689A6E513D}"/>
          </ac:spMkLst>
        </pc:spChg>
      </pc:sldChg>
      <pc:sldChg chg="add del">
        <pc:chgData name="沼倉 日菜子" userId="e54d1870728640e2" providerId="LiveId" clId="{40AD2180-D51C-4AEB-9D8D-E9D284E332B8}" dt="2022-06-29T05:59:11.916" v="3395" actId="2696"/>
        <pc:sldMkLst>
          <pc:docMk/>
          <pc:sldMk cId="4288909485" sldId="561"/>
        </pc:sldMkLst>
      </pc:sldChg>
      <pc:sldChg chg="modSp add del mod replId">
        <pc:chgData name="沼倉 日菜子" userId="e54d1870728640e2" providerId="LiveId" clId="{40AD2180-D51C-4AEB-9D8D-E9D284E332B8}" dt="2022-06-29T05:59:11.916" v="3395" actId="2696"/>
        <pc:sldMkLst>
          <pc:docMk/>
          <pc:sldMk cId="1572169917" sldId="562"/>
        </pc:sldMkLst>
        <pc:spChg chg="mod">
          <ac:chgData name="沼倉 日菜子" userId="e54d1870728640e2" providerId="LiveId" clId="{40AD2180-D51C-4AEB-9D8D-E9D284E332B8}" dt="2022-06-28T05:48:59.165" v="3223" actId="20577"/>
          <ac:spMkLst>
            <pc:docMk/>
            <pc:sldMk cId="1572169917" sldId="562"/>
            <ac:spMk id="2" creationId="{DEC1E45A-DDA1-84CE-BC05-32689A6E513D}"/>
          </ac:spMkLst>
        </pc:spChg>
      </pc:sldChg>
      <pc:sldChg chg="add del">
        <pc:chgData name="沼倉 日菜子" userId="e54d1870728640e2" providerId="LiveId" clId="{40AD2180-D51C-4AEB-9D8D-E9D284E332B8}" dt="2022-06-29T05:59:11.916" v="3395" actId="2696"/>
        <pc:sldMkLst>
          <pc:docMk/>
          <pc:sldMk cId="3994313398" sldId="563"/>
        </pc:sldMkLst>
      </pc:sldChg>
      <pc:sldChg chg="modSp add del mod replId">
        <pc:chgData name="沼倉 日菜子" userId="e54d1870728640e2" providerId="LiveId" clId="{40AD2180-D51C-4AEB-9D8D-E9D284E332B8}" dt="2022-06-29T05:59:11.916" v="3395" actId="2696"/>
        <pc:sldMkLst>
          <pc:docMk/>
          <pc:sldMk cId="4259606586" sldId="564"/>
        </pc:sldMkLst>
        <pc:spChg chg="mod">
          <ac:chgData name="沼倉 日菜子" userId="e54d1870728640e2" providerId="LiveId" clId="{40AD2180-D51C-4AEB-9D8D-E9D284E332B8}" dt="2022-06-28T05:49:12.785" v="3234" actId="20577"/>
          <ac:spMkLst>
            <pc:docMk/>
            <pc:sldMk cId="4259606586" sldId="564"/>
            <ac:spMk id="2" creationId="{DEC1E45A-DDA1-84CE-BC05-32689A6E513D}"/>
          </ac:spMkLst>
        </pc:spChg>
      </pc:sldChg>
      <pc:sldChg chg="add del">
        <pc:chgData name="沼倉 日菜子" userId="e54d1870728640e2" providerId="LiveId" clId="{40AD2180-D51C-4AEB-9D8D-E9D284E332B8}" dt="2022-06-29T05:59:11.916" v="3395" actId="2696"/>
        <pc:sldMkLst>
          <pc:docMk/>
          <pc:sldMk cId="1642451064" sldId="565"/>
        </pc:sldMkLst>
      </pc:sldChg>
      <pc:sldChg chg="modSp add del mod replId">
        <pc:chgData name="沼倉 日菜子" userId="e54d1870728640e2" providerId="LiveId" clId="{40AD2180-D51C-4AEB-9D8D-E9D284E332B8}" dt="2022-06-29T05:59:11.916" v="3395" actId="2696"/>
        <pc:sldMkLst>
          <pc:docMk/>
          <pc:sldMk cId="1574792689" sldId="566"/>
        </pc:sldMkLst>
        <pc:spChg chg="mod">
          <ac:chgData name="沼倉 日菜子" userId="e54d1870728640e2" providerId="LiveId" clId="{40AD2180-D51C-4AEB-9D8D-E9D284E332B8}" dt="2022-06-28T05:49:25.329" v="3244" actId="20577"/>
          <ac:spMkLst>
            <pc:docMk/>
            <pc:sldMk cId="1574792689" sldId="566"/>
            <ac:spMk id="2" creationId="{DEC1E45A-DDA1-84CE-BC05-32689A6E513D}"/>
          </ac:spMkLst>
        </pc:spChg>
      </pc:sldChg>
      <pc:sldChg chg="add del">
        <pc:chgData name="沼倉 日菜子" userId="e54d1870728640e2" providerId="LiveId" clId="{40AD2180-D51C-4AEB-9D8D-E9D284E332B8}" dt="2022-06-29T05:59:11.916" v="3395" actId="2696"/>
        <pc:sldMkLst>
          <pc:docMk/>
          <pc:sldMk cId="1303930007" sldId="567"/>
        </pc:sldMkLst>
      </pc:sldChg>
      <pc:sldChg chg="modSp add del mod replId">
        <pc:chgData name="沼倉 日菜子" userId="e54d1870728640e2" providerId="LiveId" clId="{40AD2180-D51C-4AEB-9D8D-E9D284E332B8}" dt="2022-06-29T05:59:11.916" v="3395" actId="2696"/>
        <pc:sldMkLst>
          <pc:docMk/>
          <pc:sldMk cId="3950206543" sldId="568"/>
        </pc:sldMkLst>
        <pc:spChg chg="mod">
          <ac:chgData name="沼倉 日菜子" userId="e54d1870728640e2" providerId="LiveId" clId="{40AD2180-D51C-4AEB-9D8D-E9D284E332B8}" dt="2022-06-28T05:49:36.815" v="3254" actId="20577"/>
          <ac:spMkLst>
            <pc:docMk/>
            <pc:sldMk cId="3950206543" sldId="568"/>
            <ac:spMk id="2" creationId="{DEC1E45A-DDA1-84CE-BC05-32689A6E513D}"/>
          </ac:spMkLst>
        </pc:spChg>
      </pc:sldChg>
      <pc:sldChg chg="add del">
        <pc:chgData name="沼倉 日菜子" userId="e54d1870728640e2" providerId="LiveId" clId="{40AD2180-D51C-4AEB-9D8D-E9D284E332B8}" dt="2022-06-29T05:59:11.916" v="3395" actId="2696"/>
        <pc:sldMkLst>
          <pc:docMk/>
          <pc:sldMk cId="3647482812" sldId="569"/>
        </pc:sldMkLst>
      </pc:sldChg>
      <pc:sldChg chg="modSp add del mod replId">
        <pc:chgData name="沼倉 日菜子" userId="e54d1870728640e2" providerId="LiveId" clId="{40AD2180-D51C-4AEB-9D8D-E9D284E332B8}" dt="2022-06-29T05:59:11.916" v="3395" actId="2696"/>
        <pc:sldMkLst>
          <pc:docMk/>
          <pc:sldMk cId="885335" sldId="570"/>
        </pc:sldMkLst>
        <pc:spChg chg="mod">
          <ac:chgData name="沼倉 日菜子" userId="e54d1870728640e2" providerId="LiveId" clId="{40AD2180-D51C-4AEB-9D8D-E9D284E332B8}" dt="2022-06-28T05:49:47.293" v="3264" actId="20577"/>
          <ac:spMkLst>
            <pc:docMk/>
            <pc:sldMk cId="885335" sldId="570"/>
            <ac:spMk id="2" creationId="{DEC1E45A-DDA1-84CE-BC05-32689A6E513D}"/>
          </ac:spMkLst>
        </pc:spChg>
      </pc:sldChg>
      <pc:sldChg chg="add del">
        <pc:chgData name="沼倉 日菜子" userId="e54d1870728640e2" providerId="LiveId" clId="{40AD2180-D51C-4AEB-9D8D-E9D284E332B8}" dt="2022-06-29T05:59:11.916" v="3395" actId="2696"/>
        <pc:sldMkLst>
          <pc:docMk/>
          <pc:sldMk cId="3232864127" sldId="571"/>
        </pc:sldMkLst>
      </pc:sldChg>
      <pc:sldChg chg="modSp add del mod replId">
        <pc:chgData name="沼倉 日菜子" userId="e54d1870728640e2" providerId="LiveId" clId="{40AD2180-D51C-4AEB-9D8D-E9D284E332B8}" dt="2022-06-29T05:59:11.916" v="3395" actId="2696"/>
        <pc:sldMkLst>
          <pc:docMk/>
          <pc:sldMk cId="1362217835" sldId="572"/>
        </pc:sldMkLst>
        <pc:spChg chg="mod">
          <ac:chgData name="沼倉 日菜子" userId="e54d1870728640e2" providerId="LiveId" clId="{40AD2180-D51C-4AEB-9D8D-E9D284E332B8}" dt="2022-06-28T05:50:00.047" v="3273" actId="20577"/>
          <ac:spMkLst>
            <pc:docMk/>
            <pc:sldMk cId="1362217835" sldId="572"/>
            <ac:spMk id="2" creationId="{DEC1E45A-DDA1-84CE-BC05-32689A6E513D}"/>
          </ac:spMkLst>
        </pc:spChg>
      </pc:sldChg>
      <pc:sldChg chg="add del">
        <pc:chgData name="沼倉 日菜子" userId="e54d1870728640e2" providerId="LiveId" clId="{40AD2180-D51C-4AEB-9D8D-E9D284E332B8}" dt="2022-06-28T05:47:12.460" v="3170" actId="2890"/>
        <pc:sldMkLst>
          <pc:docMk/>
          <pc:sldMk cId="592638648" sldId="573"/>
        </pc:sldMkLst>
      </pc:sldChg>
      <pc:sldChg chg="add del">
        <pc:chgData name="沼倉 日菜子" userId="e54d1870728640e2" providerId="LiveId" clId="{40AD2180-D51C-4AEB-9D8D-E9D284E332B8}" dt="2022-06-29T05:59:11.916" v="3395" actId="2696"/>
        <pc:sldMkLst>
          <pc:docMk/>
          <pc:sldMk cId="3345803882" sldId="573"/>
        </pc:sldMkLst>
      </pc:sldChg>
      <pc:sldChg chg="add del replId">
        <pc:chgData name="沼倉 日菜子" userId="e54d1870728640e2" providerId="LiveId" clId="{40AD2180-D51C-4AEB-9D8D-E9D284E332B8}" dt="2022-06-28T05:47:12.460" v="3170" actId="2890"/>
        <pc:sldMkLst>
          <pc:docMk/>
          <pc:sldMk cId="595336811" sldId="574"/>
        </pc:sldMkLst>
      </pc:sldChg>
      <pc:sldChg chg="modSp add del mod replId">
        <pc:chgData name="沼倉 日菜子" userId="e54d1870728640e2" providerId="LiveId" clId="{40AD2180-D51C-4AEB-9D8D-E9D284E332B8}" dt="2022-06-29T05:59:11.916" v="3395" actId="2696"/>
        <pc:sldMkLst>
          <pc:docMk/>
          <pc:sldMk cId="1807314718" sldId="574"/>
        </pc:sldMkLst>
        <pc:spChg chg="mod">
          <ac:chgData name="沼倉 日菜子" userId="e54d1870728640e2" providerId="LiveId" clId="{40AD2180-D51C-4AEB-9D8D-E9D284E332B8}" dt="2022-06-28T05:50:11.528" v="3283" actId="20577"/>
          <ac:spMkLst>
            <pc:docMk/>
            <pc:sldMk cId="1807314718" sldId="574"/>
            <ac:spMk id="2" creationId="{DEC1E45A-DDA1-84CE-BC05-32689A6E513D}"/>
          </ac:spMkLst>
        </pc:spChg>
      </pc:sldChg>
      <pc:sldChg chg="add del">
        <pc:chgData name="沼倉 日菜子" userId="e54d1870728640e2" providerId="LiveId" clId="{40AD2180-D51C-4AEB-9D8D-E9D284E332B8}" dt="2022-06-29T05:59:11.916" v="3395" actId="2696"/>
        <pc:sldMkLst>
          <pc:docMk/>
          <pc:sldMk cId="1132186336" sldId="575"/>
        </pc:sldMkLst>
      </pc:sldChg>
      <pc:sldChg chg="modSp add del mod replId">
        <pc:chgData name="沼倉 日菜子" userId="e54d1870728640e2" providerId="LiveId" clId="{40AD2180-D51C-4AEB-9D8D-E9D284E332B8}" dt="2022-06-29T05:59:11.916" v="3395" actId="2696"/>
        <pc:sldMkLst>
          <pc:docMk/>
          <pc:sldMk cId="1192160702" sldId="576"/>
        </pc:sldMkLst>
        <pc:spChg chg="mod">
          <ac:chgData name="沼倉 日菜子" userId="e54d1870728640e2" providerId="LiveId" clId="{40AD2180-D51C-4AEB-9D8D-E9D284E332B8}" dt="2022-06-28T05:50:26.918" v="3298" actId="113"/>
          <ac:spMkLst>
            <pc:docMk/>
            <pc:sldMk cId="1192160702" sldId="576"/>
            <ac:spMk id="2" creationId="{DEC1E45A-DDA1-84CE-BC05-32689A6E513D}"/>
          </ac:spMkLst>
        </pc:spChg>
      </pc:sldChg>
      <pc:sldChg chg="add del">
        <pc:chgData name="沼倉 日菜子" userId="e54d1870728640e2" providerId="LiveId" clId="{40AD2180-D51C-4AEB-9D8D-E9D284E332B8}" dt="2022-06-29T05:59:11.916" v="3395" actId="2696"/>
        <pc:sldMkLst>
          <pc:docMk/>
          <pc:sldMk cId="200925025" sldId="577"/>
        </pc:sldMkLst>
      </pc:sldChg>
      <pc:sldChg chg="modSp add del mod replId">
        <pc:chgData name="沼倉 日菜子" userId="e54d1870728640e2" providerId="LiveId" clId="{40AD2180-D51C-4AEB-9D8D-E9D284E332B8}" dt="2022-06-29T05:59:11.916" v="3395" actId="2696"/>
        <pc:sldMkLst>
          <pc:docMk/>
          <pc:sldMk cId="725646679" sldId="578"/>
        </pc:sldMkLst>
        <pc:spChg chg="mod">
          <ac:chgData name="沼倉 日菜子" userId="e54d1870728640e2" providerId="LiveId" clId="{40AD2180-D51C-4AEB-9D8D-E9D284E332B8}" dt="2022-06-28T05:50:50.098" v="3302" actId="20577"/>
          <ac:spMkLst>
            <pc:docMk/>
            <pc:sldMk cId="725646679" sldId="578"/>
            <ac:spMk id="2" creationId="{DEC1E45A-DDA1-84CE-BC05-32689A6E513D}"/>
          </ac:spMkLst>
        </pc:spChg>
      </pc:sldChg>
      <pc:sldChg chg="add del">
        <pc:chgData name="沼倉 日菜子" userId="e54d1870728640e2" providerId="LiveId" clId="{40AD2180-D51C-4AEB-9D8D-E9D284E332B8}" dt="2022-06-29T05:59:11.916" v="3395" actId="2696"/>
        <pc:sldMkLst>
          <pc:docMk/>
          <pc:sldMk cId="1110321438" sldId="579"/>
        </pc:sldMkLst>
      </pc:sldChg>
      <pc:sldChg chg="modSp add del mod replId">
        <pc:chgData name="沼倉 日菜子" userId="e54d1870728640e2" providerId="LiveId" clId="{40AD2180-D51C-4AEB-9D8D-E9D284E332B8}" dt="2022-06-29T05:59:11.916" v="3395" actId="2696"/>
        <pc:sldMkLst>
          <pc:docMk/>
          <pc:sldMk cId="1514719499" sldId="580"/>
        </pc:sldMkLst>
        <pc:spChg chg="mod">
          <ac:chgData name="沼倉 日菜子" userId="e54d1870728640e2" providerId="LiveId" clId="{40AD2180-D51C-4AEB-9D8D-E9D284E332B8}" dt="2022-06-28T05:51:03.424" v="3312" actId="20577"/>
          <ac:spMkLst>
            <pc:docMk/>
            <pc:sldMk cId="1514719499" sldId="580"/>
            <ac:spMk id="2" creationId="{DEC1E45A-DDA1-84CE-BC05-32689A6E513D}"/>
          </ac:spMkLst>
        </pc:spChg>
      </pc:sldChg>
      <pc:sldChg chg="add del">
        <pc:chgData name="沼倉 日菜子" userId="e54d1870728640e2" providerId="LiveId" clId="{40AD2180-D51C-4AEB-9D8D-E9D284E332B8}" dt="2022-06-29T05:59:11.916" v="3395" actId="2696"/>
        <pc:sldMkLst>
          <pc:docMk/>
          <pc:sldMk cId="3045998942" sldId="581"/>
        </pc:sldMkLst>
      </pc:sldChg>
      <pc:sldChg chg="modSp add del mod replId">
        <pc:chgData name="沼倉 日菜子" userId="e54d1870728640e2" providerId="LiveId" clId="{40AD2180-D51C-4AEB-9D8D-E9D284E332B8}" dt="2022-06-29T05:59:11.916" v="3395" actId="2696"/>
        <pc:sldMkLst>
          <pc:docMk/>
          <pc:sldMk cId="3961905682" sldId="582"/>
        </pc:sldMkLst>
        <pc:spChg chg="mod">
          <ac:chgData name="沼倉 日菜子" userId="e54d1870728640e2" providerId="LiveId" clId="{40AD2180-D51C-4AEB-9D8D-E9D284E332B8}" dt="2022-06-28T05:51:11.881" v="3316" actId="20577"/>
          <ac:spMkLst>
            <pc:docMk/>
            <pc:sldMk cId="3961905682" sldId="582"/>
            <ac:spMk id="2" creationId="{DEC1E45A-DDA1-84CE-BC05-32689A6E513D}"/>
          </ac:spMkLst>
        </pc:spChg>
      </pc:sldChg>
      <pc:sldChg chg="add del">
        <pc:chgData name="沼倉 日菜子" userId="e54d1870728640e2" providerId="LiveId" clId="{40AD2180-D51C-4AEB-9D8D-E9D284E332B8}" dt="2022-06-29T05:59:11.916" v="3395" actId="2696"/>
        <pc:sldMkLst>
          <pc:docMk/>
          <pc:sldMk cId="1822671681" sldId="583"/>
        </pc:sldMkLst>
      </pc:sldChg>
      <pc:sldChg chg="modSp add del mod replId">
        <pc:chgData name="沼倉 日菜子" userId="e54d1870728640e2" providerId="LiveId" clId="{40AD2180-D51C-4AEB-9D8D-E9D284E332B8}" dt="2022-06-29T05:59:11.916" v="3395" actId="2696"/>
        <pc:sldMkLst>
          <pc:docMk/>
          <pc:sldMk cId="80316356" sldId="584"/>
        </pc:sldMkLst>
        <pc:spChg chg="mod">
          <ac:chgData name="沼倉 日菜子" userId="e54d1870728640e2" providerId="LiveId" clId="{40AD2180-D51C-4AEB-9D8D-E9D284E332B8}" dt="2022-06-28T05:51:22.463" v="3326" actId="20577"/>
          <ac:spMkLst>
            <pc:docMk/>
            <pc:sldMk cId="80316356" sldId="584"/>
            <ac:spMk id="2" creationId="{DEC1E45A-DDA1-84CE-BC05-32689A6E513D}"/>
          </ac:spMkLst>
        </pc:spChg>
      </pc:sldChg>
      <pc:sldChg chg="add del">
        <pc:chgData name="沼倉 日菜子" userId="e54d1870728640e2" providerId="LiveId" clId="{40AD2180-D51C-4AEB-9D8D-E9D284E332B8}" dt="2022-06-29T05:59:11.916" v="3395" actId="2696"/>
        <pc:sldMkLst>
          <pc:docMk/>
          <pc:sldMk cId="4018249857" sldId="585"/>
        </pc:sldMkLst>
      </pc:sldChg>
      <pc:sldChg chg="modSp add del mod replId">
        <pc:chgData name="沼倉 日菜子" userId="e54d1870728640e2" providerId="LiveId" clId="{40AD2180-D51C-4AEB-9D8D-E9D284E332B8}" dt="2022-06-29T05:59:11.916" v="3395" actId="2696"/>
        <pc:sldMkLst>
          <pc:docMk/>
          <pc:sldMk cId="2356578898" sldId="586"/>
        </pc:sldMkLst>
        <pc:spChg chg="mod">
          <ac:chgData name="沼倉 日菜子" userId="e54d1870728640e2" providerId="LiveId" clId="{40AD2180-D51C-4AEB-9D8D-E9D284E332B8}" dt="2022-06-28T05:51:38.926" v="3334" actId="20577"/>
          <ac:spMkLst>
            <pc:docMk/>
            <pc:sldMk cId="2356578898" sldId="586"/>
            <ac:spMk id="2" creationId="{DEC1E45A-DDA1-84CE-BC05-32689A6E513D}"/>
          </ac:spMkLst>
        </pc:spChg>
      </pc:sldChg>
      <pc:sldChg chg="add del">
        <pc:chgData name="沼倉 日菜子" userId="e54d1870728640e2" providerId="LiveId" clId="{40AD2180-D51C-4AEB-9D8D-E9D284E332B8}" dt="2022-06-29T05:59:11.916" v="3395" actId="2696"/>
        <pc:sldMkLst>
          <pc:docMk/>
          <pc:sldMk cId="2082130957" sldId="587"/>
        </pc:sldMkLst>
      </pc:sldChg>
      <pc:sldChg chg="modSp add del mod replId">
        <pc:chgData name="沼倉 日菜子" userId="e54d1870728640e2" providerId="LiveId" clId="{40AD2180-D51C-4AEB-9D8D-E9D284E332B8}" dt="2022-06-29T05:59:11.916" v="3395" actId="2696"/>
        <pc:sldMkLst>
          <pc:docMk/>
          <pc:sldMk cId="2207983826" sldId="588"/>
        </pc:sldMkLst>
        <pc:spChg chg="mod">
          <ac:chgData name="沼倉 日菜子" userId="e54d1870728640e2" providerId="LiveId" clId="{40AD2180-D51C-4AEB-9D8D-E9D284E332B8}" dt="2022-06-28T05:51:51.885" v="3344" actId="20577"/>
          <ac:spMkLst>
            <pc:docMk/>
            <pc:sldMk cId="2207983826" sldId="588"/>
            <ac:spMk id="2" creationId="{DEC1E45A-DDA1-84CE-BC05-32689A6E513D}"/>
          </ac:spMkLst>
        </pc:spChg>
      </pc:sldChg>
      <pc:sldChg chg="add del">
        <pc:chgData name="沼倉 日菜子" userId="e54d1870728640e2" providerId="LiveId" clId="{40AD2180-D51C-4AEB-9D8D-E9D284E332B8}" dt="2022-06-29T05:59:11.916" v="3395" actId="2696"/>
        <pc:sldMkLst>
          <pc:docMk/>
          <pc:sldMk cId="3609609493" sldId="589"/>
        </pc:sldMkLst>
      </pc:sldChg>
      <pc:sldChg chg="modSp add del mod replId">
        <pc:chgData name="沼倉 日菜子" userId="e54d1870728640e2" providerId="LiveId" clId="{40AD2180-D51C-4AEB-9D8D-E9D284E332B8}" dt="2022-06-29T05:59:11.916" v="3395" actId="2696"/>
        <pc:sldMkLst>
          <pc:docMk/>
          <pc:sldMk cId="4236516090" sldId="590"/>
        </pc:sldMkLst>
        <pc:spChg chg="mod">
          <ac:chgData name="沼倉 日菜子" userId="e54d1870728640e2" providerId="LiveId" clId="{40AD2180-D51C-4AEB-9D8D-E9D284E332B8}" dt="2022-06-28T05:52:04.308" v="3355" actId="20577"/>
          <ac:spMkLst>
            <pc:docMk/>
            <pc:sldMk cId="4236516090" sldId="590"/>
            <ac:spMk id="2" creationId="{DEC1E45A-DDA1-84CE-BC05-32689A6E513D}"/>
          </ac:spMkLst>
        </pc:spChg>
      </pc:sldChg>
      <pc:sldChg chg="modSp add mod ord">
        <pc:chgData name="沼倉 日菜子" userId="e54d1870728640e2" providerId="LiveId" clId="{40AD2180-D51C-4AEB-9D8D-E9D284E332B8}" dt="2022-06-28T05:53:24.509" v="3385" actId="20577"/>
        <pc:sldMkLst>
          <pc:docMk/>
          <pc:sldMk cId="2722065602" sldId="591"/>
        </pc:sldMkLst>
        <pc:spChg chg="mod">
          <ac:chgData name="沼倉 日菜子" userId="e54d1870728640e2" providerId="LiveId" clId="{40AD2180-D51C-4AEB-9D8D-E9D284E332B8}" dt="2022-06-28T05:53:24.509" v="3385" actId="20577"/>
          <ac:spMkLst>
            <pc:docMk/>
            <pc:sldMk cId="2722065602" sldId="591"/>
            <ac:spMk id="3" creationId="{E3333CDB-D403-4479-2C64-18A31E6D3616}"/>
          </ac:spMkLst>
        </pc:spChg>
      </pc:sldChg>
      <pc:sldChg chg="addSp modSp new mod modClrScheme addCm delCm chgLayout">
        <pc:chgData name="沼倉 日菜子" userId="e54d1870728640e2" providerId="LiveId" clId="{40AD2180-D51C-4AEB-9D8D-E9D284E332B8}" dt="2022-06-29T06:02:48.693" v="3436" actId="20577"/>
        <pc:sldMkLst>
          <pc:docMk/>
          <pc:sldMk cId="809073310" sldId="592"/>
        </pc:sldMkLst>
        <pc:spChg chg="add mod">
          <ac:chgData name="沼倉 日菜子" userId="e54d1870728640e2" providerId="LiveId" clId="{40AD2180-D51C-4AEB-9D8D-E9D284E332B8}" dt="2022-06-29T06:01:32.718" v="3403" actId="14100"/>
          <ac:spMkLst>
            <pc:docMk/>
            <pc:sldMk cId="809073310" sldId="592"/>
            <ac:spMk id="3" creationId="{2D99BB2A-1109-2A61-A2A8-80BD648C3892}"/>
          </ac:spMkLst>
        </pc:spChg>
        <pc:spChg chg="add mod ord">
          <ac:chgData name="沼倉 日菜子" userId="e54d1870728640e2" providerId="LiveId" clId="{40AD2180-D51C-4AEB-9D8D-E9D284E332B8}" dt="2022-06-29T06:02:48.693" v="3436" actId="20577"/>
          <ac:spMkLst>
            <pc:docMk/>
            <pc:sldMk cId="809073310" sldId="592"/>
            <ac:spMk id="4" creationId="{94B415DA-8D2F-6F11-A474-DAC24EFA36A3}"/>
          </ac:spMkLst>
        </pc:spChg>
      </pc:sldChg>
      <pc:sldChg chg="new del">
        <pc:chgData name="沼倉 日菜子" userId="e54d1870728640e2" providerId="LiveId" clId="{40AD2180-D51C-4AEB-9D8D-E9D284E332B8}" dt="2022-06-29T05:59:43.217" v="3397" actId="2696"/>
        <pc:sldMkLst>
          <pc:docMk/>
          <pc:sldMk cId="1327848831" sldId="5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D655D-7DBD-4636-89A6-112629474A55}"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A4A05-0352-43AF-A3A1-B001E49CF060}" type="slidenum">
              <a:rPr kumimoji="1" lang="ja-JP" altLang="en-US" smtClean="0"/>
              <a:t>‹#›</a:t>
            </a:fld>
            <a:endParaRPr kumimoji="1" lang="ja-JP" altLang="en-US"/>
          </a:p>
        </p:txBody>
      </p:sp>
    </p:spTree>
    <p:extLst>
      <p:ext uri="{BB962C8B-B14F-4D97-AF65-F5344CB8AC3E}">
        <p14:creationId xmlns:p14="http://schemas.microsoft.com/office/powerpoint/2010/main" val="20595802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1A4A05-0352-43AF-A3A1-B001E49CF060}" type="slidenum">
              <a:rPr kumimoji="1" lang="ja-JP" altLang="en-US" smtClean="0"/>
              <a:t>17</a:t>
            </a:fld>
            <a:endParaRPr kumimoji="1" lang="ja-JP" altLang="en-US"/>
          </a:p>
        </p:txBody>
      </p:sp>
    </p:spTree>
    <p:extLst>
      <p:ext uri="{BB962C8B-B14F-4D97-AF65-F5344CB8AC3E}">
        <p14:creationId xmlns:p14="http://schemas.microsoft.com/office/powerpoint/2010/main" val="307708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634A2-2646-09D0-F969-E5E09EEEDFE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3E530E-C064-DE38-01D3-248EC7EC3B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643B197-1EAF-BC2D-F33B-6D09B2A872DA}"/>
              </a:ext>
            </a:extLst>
          </p:cNvPr>
          <p:cNvSpPr>
            <a:spLocks noGrp="1"/>
          </p:cNvSpPr>
          <p:nvPr>
            <p:ph type="dt" sz="half" idx="10"/>
          </p:nvPr>
        </p:nvSpPr>
        <p:spPr/>
        <p:txBody>
          <a:bodyPr/>
          <a:lstStyle/>
          <a:p>
            <a:fld id="{4616F66D-B35D-42F0-A5DA-2DAEED051513}"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1DF1CC6-79FC-36BF-447F-172037CB78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8A73D4-3B89-57C5-D388-653C0A27B0C2}"/>
              </a:ext>
            </a:extLst>
          </p:cNvPr>
          <p:cNvSpPr>
            <a:spLocks noGrp="1"/>
          </p:cNvSpPr>
          <p:nvPr>
            <p:ph type="sldNum" sz="quarter" idx="12"/>
          </p:nvPr>
        </p:nvSpPr>
        <p:spPr/>
        <p:txBody>
          <a:bodyPr/>
          <a:lstStyle/>
          <a:p>
            <a:fld id="{334EA52F-8C6D-4D4B-A07E-02763BB498FB}" type="slidenum">
              <a:rPr kumimoji="1" lang="ja-JP" altLang="en-US" smtClean="0"/>
              <a:t>‹#›</a:t>
            </a:fld>
            <a:endParaRPr kumimoji="1" lang="ja-JP" altLang="en-US"/>
          </a:p>
        </p:txBody>
      </p:sp>
    </p:spTree>
    <p:extLst>
      <p:ext uri="{BB962C8B-B14F-4D97-AF65-F5344CB8AC3E}">
        <p14:creationId xmlns:p14="http://schemas.microsoft.com/office/powerpoint/2010/main" val="32219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679515-AE08-D595-F4DD-961D65DD17C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2318F1-FE79-65A3-5507-0BA4E3F3A4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246D85-34CC-469D-AFB6-B20E85E77F9E}"/>
              </a:ext>
            </a:extLst>
          </p:cNvPr>
          <p:cNvSpPr>
            <a:spLocks noGrp="1"/>
          </p:cNvSpPr>
          <p:nvPr>
            <p:ph type="dt" sz="half" idx="10"/>
          </p:nvPr>
        </p:nvSpPr>
        <p:spPr/>
        <p:txBody>
          <a:bodyPr/>
          <a:lstStyle/>
          <a:p>
            <a:fld id="{4616F66D-B35D-42F0-A5DA-2DAEED051513}"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0C3516C5-182A-6ACD-76F0-C8E5CC12CE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26A143-F22D-5D27-DA12-86640449E1C2}"/>
              </a:ext>
            </a:extLst>
          </p:cNvPr>
          <p:cNvSpPr>
            <a:spLocks noGrp="1"/>
          </p:cNvSpPr>
          <p:nvPr>
            <p:ph type="sldNum" sz="quarter" idx="12"/>
          </p:nvPr>
        </p:nvSpPr>
        <p:spPr/>
        <p:txBody>
          <a:bodyPr/>
          <a:lstStyle/>
          <a:p>
            <a:fld id="{334EA52F-8C6D-4D4B-A07E-02763BB498FB}" type="slidenum">
              <a:rPr kumimoji="1" lang="ja-JP" altLang="en-US" smtClean="0"/>
              <a:t>‹#›</a:t>
            </a:fld>
            <a:endParaRPr kumimoji="1" lang="ja-JP" altLang="en-US"/>
          </a:p>
        </p:txBody>
      </p:sp>
    </p:spTree>
    <p:extLst>
      <p:ext uri="{BB962C8B-B14F-4D97-AF65-F5344CB8AC3E}">
        <p14:creationId xmlns:p14="http://schemas.microsoft.com/office/powerpoint/2010/main" val="184463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8CBA158-10B0-3F54-3996-0DFB065953D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0A78AE-83D9-A5F2-A734-A6AA12A765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69E7BF-E622-38E4-F967-CB88F2D8F393}"/>
              </a:ext>
            </a:extLst>
          </p:cNvPr>
          <p:cNvSpPr>
            <a:spLocks noGrp="1"/>
          </p:cNvSpPr>
          <p:nvPr>
            <p:ph type="dt" sz="half" idx="10"/>
          </p:nvPr>
        </p:nvSpPr>
        <p:spPr/>
        <p:txBody>
          <a:bodyPr/>
          <a:lstStyle/>
          <a:p>
            <a:fld id="{4616F66D-B35D-42F0-A5DA-2DAEED051513}"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8784487C-C07A-9984-5AF0-83397889DC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8418C-7E71-8628-0D24-45BEE7A22151}"/>
              </a:ext>
            </a:extLst>
          </p:cNvPr>
          <p:cNvSpPr>
            <a:spLocks noGrp="1"/>
          </p:cNvSpPr>
          <p:nvPr>
            <p:ph type="sldNum" sz="quarter" idx="12"/>
          </p:nvPr>
        </p:nvSpPr>
        <p:spPr/>
        <p:txBody>
          <a:bodyPr/>
          <a:lstStyle/>
          <a:p>
            <a:fld id="{334EA52F-8C6D-4D4B-A07E-02763BB498FB}" type="slidenum">
              <a:rPr kumimoji="1" lang="ja-JP" altLang="en-US" smtClean="0"/>
              <a:t>‹#›</a:t>
            </a:fld>
            <a:endParaRPr kumimoji="1" lang="ja-JP" altLang="en-US"/>
          </a:p>
        </p:txBody>
      </p:sp>
    </p:spTree>
    <p:extLst>
      <p:ext uri="{BB962C8B-B14F-4D97-AF65-F5344CB8AC3E}">
        <p14:creationId xmlns:p14="http://schemas.microsoft.com/office/powerpoint/2010/main" val="2964651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3AA2B-5973-BBC3-9A17-9FEB576BFC9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8DC0AC-C2F8-5184-73FE-EB2FB0521C4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B037E-8141-288C-B94F-FFDF1D8BAAFC}"/>
              </a:ext>
            </a:extLst>
          </p:cNvPr>
          <p:cNvSpPr>
            <a:spLocks noGrp="1"/>
          </p:cNvSpPr>
          <p:nvPr>
            <p:ph type="dt" sz="half" idx="10"/>
          </p:nvPr>
        </p:nvSpPr>
        <p:spPr/>
        <p:txBody>
          <a:bodyPr/>
          <a:lstStyle/>
          <a:p>
            <a:fld id="{4616F66D-B35D-42F0-A5DA-2DAEED051513}"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FD1B9EDB-2B63-78EF-585D-C081B9EB0A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0804C-4728-57A3-0B5C-3B52BB68FA92}"/>
              </a:ext>
            </a:extLst>
          </p:cNvPr>
          <p:cNvSpPr>
            <a:spLocks noGrp="1"/>
          </p:cNvSpPr>
          <p:nvPr>
            <p:ph type="sldNum" sz="quarter" idx="12"/>
          </p:nvPr>
        </p:nvSpPr>
        <p:spPr/>
        <p:txBody>
          <a:bodyPr/>
          <a:lstStyle/>
          <a:p>
            <a:fld id="{334EA52F-8C6D-4D4B-A07E-02763BB498FB}" type="slidenum">
              <a:rPr kumimoji="1" lang="ja-JP" altLang="en-US" smtClean="0"/>
              <a:t>‹#›</a:t>
            </a:fld>
            <a:endParaRPr kumimoji="1" lang="ja-JP" altLang="en-US"/>
          </a:p>
        </p:txBody>
      </p:sp>
    </p:spTree>
    <p:extLst>
      <p:ext uri="{BB962C8B-B14F-4D97-AF65-F5344CB8AC3E}">
        <p14:creationId xmlns:p14="http://schemas.microsoft.com/office/powerpoint/2010/main" val="92755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708BC-1594-0594-FB44-0A457CAD17F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2B7972-5752-29AE-C0FC-3BC13F8B72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15D91C4-5474-FE10-7211-11DB942F574B}"/>
              </a:ext>
            </a:extLst>
          </p:cNvPr>
          <p:cNvSpPr>
            <a:spLocks noGrp="1"/>
          </p:cNvSpPr>
          <p:nvPr>
            <p:ph type="dt" sz="half" idx="10"/>
          </p:nvPr>
        </p:nvSpPr>
        <p:spPr/>
        <p:txBody>
          <a:bodyPr/>
          <a:lstStyle/>
          <a:p>
            <a:fld id="{4616F66D-B35D-42F0-A5DA-2DAEED051513}"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8F36FC44-04E3-4584-249E-F9030AAC1D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67D7F8-F898-20E7-AD93-88634D0EFA8C}"/>
              </a:ext>
            </a:extLst>
          </p:cNvPr>
          <p:cNvSpPr>
            <a:spLocks noGrp="1"/>
          </p:cNvSpPr>
          <p:nvPr>
            <p:ph type="sldNum" sz="quarter" idx="12"/>
          </p:nvPr>
        </p:nvSpPr>
        <p:spPr/>
        <p:txBody>
          <a:bodyPr/>
          <a:lstStyle/>
          <a:p>
            <a:fld id="{334EA52F-8C6D-4D4B-A07E-02763BB498FB}" type="slidenum">
              <a:rPr kumimoji="1" lang="ja-JP" altLang="en-US" smtClean="0"/>
              <a:t>‹#›</a:t>
            </a:fld>
            <a:endParaRPr kumimoji="1" lang="ja-JP" altLang="en-US"/>
          </a:p>
        </p:txBody>
      </p:sp>
    </p:spTree>
    <p:extLst>
      <p:ext uri="{BB962C8B-B14F-4D97-AF65-F5344CB8AC3E}">
        <p14:creationId xmlns:p14="http://schemas.microsoft.com/office/powerpoint/2010/main" val="1192704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E71E1-C044-07D5-4ACE-854486CA84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FF94A2-3AA2-3DB9-7027-DF51DF5F91C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F23D1EA-E4FC-D92B-EFB2-A673D5357D4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61E8615-9D17-3FD0-E3DB-6A271A5CFBCB}"/>
              </a:ext>
            </a:extLst>
          </p:cNvPr>
          <p:cNvSpPr>
            <a:spLocks noGrp="1"/>
          </p:cNvSpPr>
          <p:nvPr>
            <p:ph type="dt" sz="half" idx="10"/>
          </p:nvPr>
        </p:nvSpPr>
        <p:spPr/>
        <p:txBody>
          <a:bodyPr/>
          <a:lstStyle/>
          <a:p>
            <a:fld id="{4616F66D-B35D-42F0-A5DA-2DAEED051513}" type="datetimeFigureOut">
              <a:rPr kumimoji="1" lang="ja-JP" altLang="en-US" smtClean="0"/>
              <a:t>2022/6/29</a:t>
            </a:fld>
            <a:endParaRPr kumimoji="1" lang="ja-JP" altLang="en-US"/>
          </a:p>
        </p:txBody>
      </p:sp>
      <p:sp>
        <p:nvSpPr>
          <p:cNvPr id="6" name="フッター プレースホルダー 5">
            <a:extLst>
              <a:ext uri="{FF2B5EF4-FFF2-40B4-BE49-F238E27FC236}">
                <a16:creationId xmlns:a16="http://schemas.microsoft.com/office/drawing/2014/main" id="{C20A5352-E228-7457-5A97-97BFFC4F2C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43D0C1-24A4-ADD6-0D64-3D1EED957064}"/>
              </a:ext>
            </a:extLst>
          </p:cNvPr>
          <p:cNvSpPr>
            <a:spLocks noGrp="1"/>
          </p:cNvSpPr>
          <p:nvPr>
            <p:ph type="sldNum" sz="quarter" idx="12"/>
          </p:nvPr>
        </p:nvSpPr>
        <p:spPr/>
        <p:txBody>
          <a:bodyPr/>
          <a:lstStyle/>
          <a:p>
            <a:fld id="{334EA52F-8C6D-4D4B-A07E-02763BB498FB}" type="slidenum">
              <a:rPr kumimoji="1" lang="ja-JP" altLang="en-US" smtClean="0"/>
              <a:t>‹#›</a:t>
            </a:fld>
            <a:endParaRPr kumimoji="1" lang="ja-JP" altLang="en-US"/>
          </a:p>
        </p:txBody>
      </p:sp>
    </p:spTree>
    <p:extLst>
      <p:ext uri="{BB962C8B-B14F-4D97-AF65-F5344CB8AC3E}">
        <p14:creationId xmlns:p14="http://schemas.microsoft.com/office/powerpoint/2010/main" val="177171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DF951-9FD7-5B8C-CF1D-4E9E60BB2B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DBB464-D3E4-C02E-A222-B82C8659A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AC95518-AD66-3017-DE91-B1213622A6D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76A0BC7-C957-9548-8ED4-E7F5829A58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BC107C-7D55-2587-2260-4A3508D9897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D5A6AD-1F9D-C06D-C917-C8C3E95C0827}"/>
              </a:ext>
            </a:extLst>
          </p:cNvPr>
          <p:cNvSpPr>
            <a:spLocks noGrp="1"/>
          </p:cNvSpPr>
          <p:nvPr>
            <p:ph type="dt" sz="half" idx="10"/>
          </p:nvPr>
        </p:nvSpPr>
        <p:spPr/>
        <p:txBody>
          <a:bodyPr/>
          <a:lstStyle/>
          <a:p>
            <a:fld id="{4616F66D-B35D-42F0-A5DA-2DAEED051513}" type="datetimeFigureOut">
              <a:rPr kumimoji="1" lang="ja-JP" altLang="en-US" smtClean="0"/>
              <a:t>2022/6/29</a:t>
            </a:fld>
            <a:endParaRPr kumimoji="1" lang="ja-JP" altLang="en-US"/>
          </a:p>
        </p:txBody>
      </p:sp>
      <p:sp>
        <p:nvSpPr>
          <p:cNvPr id="8" name="フッター プレースホルダー 7">
            <a:extLst>
              <a:ext uri="{FF2B5EF4-FFF2-40B4-BE49-F238E27FC236}">
                <a16:creationId xmlns:a16="http://schemas.microsoft.com/office/drawing/2014/main" id="{1ACF2F81-3239-2C8E-59BF-AEB9C80925D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BF4189B-5959-BC06-E2B1-D197EB5EEC85}"/>
              </a:ext>
            </a:extLst>
          </p:cNvPr>
          <p:cNvSpPr>
            <a:spLocks noGrp="1"/>
          </p:cNvSpPr>
          <p:nvPr>
            <p:ph type="sldNum" sz="quarter" idx="12"/>
          </p:nvPr>
        </p:nvSpPr>
        <p:spPr/>
        <p:txBody>
          <a:bodyPr/>
          <a:lstStyle/>
          <a:p>
            <a:fld id="{334EA52F-8C6D-4D4B-A07E-02763BB498FB}" type="slidenum">
              <a:rPr kumimoji="1" lang="ja-JP" altLang="en-US" smtClean="0"/>
              <a:t>‹#›</a:t>
            </a:fld>
            <a:endParaRPr kumimoji="1" lang="ja-JP" altLang="en-US"/>
          </a:p>
        </p:txBody>
      </p:sp>
    </p:spTree>
    <p:extLst>
      <p:ext uri="{BB962C8B-B14F-4D97-AF65-F5344CB8AC3E}">
        <p14:creationId xmlns:p14="http://schemas.microsoft.com/office/powerpoint/2010/main" val="146632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E518E6-EA51-A626-539A-574D97D04F7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522D4A-EEE3-34AD-F012-A5FE6CA8A1A0}"/>
              </a:ext>
            </a:extLst>
          </p:cNvPr>
          <p:cNvSpPr>
            <a:spLocks noGrp="1"/>
          </p:cNvSpPr>
          <p:nvPr>
            <p:ph type="dt" sz="half" idx="10"/>
          </p:nvPr>
        </p:nvSpPr>
        <p:spPr/>
        <p:txBody>
          <a:bodyPr/>
          <a:lstStyle/>
          <a:p>
            <a:fld id="{4616F66D-B35D-42F0-A5DA-2DAEED051513}" type="datetimeFigureOut">
              <a:rPr kumimoji="1" lang="ja-JP" altLang="en-US" smtClean="0"/>
              <a:t>2022/6/29</a:t>
            </a:fld>
            <a:endParaRPr kumimoji="1" lang="ja-JP" altLang="en-US"/>
          </a:p>
        </p:txBody>
      </p:sp>
      <p:sp>
        <p:nvSpPr>
          <p:cNvPr id="4" name="フッター プレースホルダー 3">
            <a:extLst>
              <a:ext uri="{FF2B5EF4-FFF2-40B4-BE49-F238E27FC236}">
                <a16:creationId xmlns:a16="http://schemas.microsoft.com/office/drawing/2014/main" id="{0890C425-112D-270A-924A-4FDB7B90E79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8D6144-98A4-2BC2-3FBF-C690AA3C9F69}"/>
              </a:ext>
            </a:extLst>
          </p:cNvPr>
          <p:cNvSpPr>
            <a:spLocks noGrp="1"/>
          </p:cNvSpPr>
          <p:nvPr>
            <p:ph type="sldNum" sz="quarter" idx="12"/>
          </p:nvPr>
        </p:nvSpPr>
        <p:spPr/>
        <p:txBody>
          <a:bodyPr/>
          <a:lstStyle/>
          <a:p>
            <a:fld id="{334EA52F-8C6D-4D4B-A07E-02763BB498FB}" type="slidenum">
              <a:rPr kumimoji="1" lang="ja-JP" altLang="en-US" smtClean="0"/>
              <a:t>‹#›</a:t>
            </a:fld>
            <a:endParaRPr kumimoji="1" lang="ja-JP" altLang="en-US"/>
          </a:p>
        </p:txBody>
      </p:sp>
    </p:spTree>
    <p:extLst>
      <p:ext uri="{BB962C8B-B14F-4D97-AF65-F5344CB8AC3E}">
        <p14:creationId xmlns:p14="http://schemas.microsoft.com/office/powerpoint/2010/main" val="295370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4F1F28F-9D4E-6257-B437-988F1330E8D5}"/>
              </a:ext>
            </a:extLst>
          </p:cNvPr>
          <p:cNvSpPr>
            <a:spLocks noGrp="1"/>
          </p:cNvSpPr>
          <p:nvPr>
            <p:ph type="dt" sz="half" idx="10"/>
          </p:nvPr>
        </p:nvSpPr>
        <p:spPr/>
        <p:txBody>
          <a:bodyPr/>
          <a:lstStyle/>
          <a:p>
            <a:fld id="{4616F66D-B35D-42F0-A5DA-2DAEED051513}" type="datetimeFigureOut">
              <a:rPr kumimoji="1" lang="ja-JP" altLang="en-US" smtClean="0"/>
              <a:t>2022/6/29</a:t>
            </a:fld>
            <a:endParaRPr kumimoji="1" lang="ja-JP" altLang="en-US"/>
          </a:p>
        </p:txBody>
      </p:sp>
      <p:sp>
        <p:nvSpPr>
          <p:cNvPr id="3" name="フッター プレースホルダー 2">
            <a:extLst>
              <a:ext uri="{FF2B5EF4-FFF2-40B4-BE49-F238E27FC236}">
                <a16:creationId xmlns:a16="http://schemas.microsoft.com/office/drawing/2014/main" id="{4FD60599-287E-D239-4BF4-CA1261255A1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B1D5EB1-8ED6-0390-9ADC-679A80AE2CDE}"/>
              </a:ext>
            </a:extLst>
          </p:cNvPr>
          <p:cNvSpPr>
            <a:spLocks noGrp="1"/>
          </p:cNvSpPr>
          <p:nvPr>
            <p:ph type="sldNum" sz="quarter" idx="12"/>
          </p:nvPr>
        </p:nvSpPr>
        <p:spPr/>
        <p:txBody>
          <a:bodyPr/>
          <a:lstStyle/>
          <a:p>
            <a:fld id="{334EA52F-8C6D-4D4B-A07E-02763BB498FB}" type="slidenum">
              <a:rPr kumimoji="1" lang="ja-JP" altLang="en-US" smtClean="0"/>
              <a:t>‹#›</a:t>
            </a:fld>
            <a:endParaRPr kumimoji="1" lang="ja-JP" altLang="en-US"/>
          </a:p>
        </p:txBody>
      </p:sp>
    </p:spTree>
    <p:extLst>
      <p:ext uri="{BB962C8B-B14F-4D97-AF65-F5344CB8AC3E}">
        <p14:creationId xmlns:p14="http://schemas.microsoft.com/office/powerpoint/2010/main" val="4268324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35133-6184-2FEB-9B66-6AAF07272C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03B0BF-C72E-FE2A-5379-4643C42324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963A1A8-C79F-3AB8-40B9-540571AD1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44C7450-C27E-D977-9881-B207672FC044}"/>
              </a:ext>
            </a:extLst>
          </p:cNvPr>
          <p:cNvSpPr>
            <a:spLocks noGrp="1"/>
          </p:cNvSpPr>
          <p:nvPr>
            <p:ph type="dt" sz="half" idx="10"/>
          </p:nvPr>
        </p:nvSpPr>
        <p:spPr/>
        <p:txBody>
          <a:bodyPr/>
          <a:lstStyle/>
          <a:p>
            <a:fld id="{4616F66D-B35D-42F0-A5DA-2DAEED051513}" type="datetimeFigureOut">
              <a:rPr kumimoji="1" lang="ja-JP" altLang="en-US" smtClean="0"/>
              <a:t>2022/6/29</a:t>
            </a:fld>
            <a:endParaRPr kumimoji="1" lang="ja-JP" altLang="en-US"/>
          </a:p>
        </p:txBody>
      </p:sp>
      <p:sp>
        <p:nvSpPr>
          <p:cNvPr id="6" name="フッター プレースホルダー 5">
            <a:extLst>
              <a:ext uri="{FF2B5EF4-FFF2-40B4-BE49-F238E27FC236}">
                <a16:creationId xmlns:a16="http://schemas.microsoft.com/office/drawing/2014/main" id="{EF92F8AF-12A1-E652-068E-A6BCF00804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72AB63-389D-8420-4903-C17D50256685}"/>
              </a:ext>
            </a:extLst>
          </p:cNvPr>
          <p:cNvSpPr>
            <a:spLocks noGrp="1"/>
          </p:cNvSpPr>
          <p:nvPr>
            <p:ph type="sldNum" sz="quarter" idx="12"/>
          </p:nvPr>
        </p:nvSpPr>
        <p:spPr/>
        <p:txBody>
          <a:bodyPr/>
          <a:lstStyle/>
          <a:p>
            <a:fld id="{334EA52F-8C6D-4D4B-A07E-02763BB498FB}" type="slidenum">
              <a:rPr kumimoji="1" lang="ja-JP" altLang="en-US" smtClean="0"/>
              <a:t>‹#›</a:t>
            </a:fld>
            <a:endParaRPr kumimoji="1" lang="ja-JP" altLang="en-US"/>
          </a:p>
        </p:txBody>
      </p:sp>
    </p:spTree>
    <p:extLst>
      <p:ext uri="{BB962C8B-B14F-4D97-AF65-F5344CB8AC3E}">
        <p14:creationId xmlns:p14="http://schemas.microsoft.com/office/powerpoint/2010/main" val="120042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4B91FE-7BD8-58BF-F943-BF3911B397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32C3A63-CD65-905D-9638-E54903742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68D5FB9-67FE-F5C1-FA8D-E31F0240A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F0612E6-4FD8-0C80-9286-26CA27795725}"/>
              </a:ext>
            </a:extLst>
          </p:cNvPr>
          <p:cNvSpPr>
            <a:spLocks noGrp="1"/>
          </p:cNvSpPr>
          <p:nvPr>
            <p:ph type="dt" sz="half" idx="10"/>
          </p:nvPr>
        </p:nvSpPr>
        <p:spPr/>
        <p:txBody>
          <a:bodyPr/>
          <a:lstStyle/>
          <a:p>
            <a:fld id="{4616F66D-B35D-42F0-A5DA-2DAEED051513}" type="datetimeFigureOut">
              <a:rPr kumimoji="1" lang="ja-JP" altLang="en-US" smtClean="0"/>
              <a:t>2022/6/29</a:t>
            </a:fld>
            <a:endParaRPr kumimoji="1" lang="ja-JP" altLang="en-US"/>
          </a:p>
        </p:txBody>
      </p:sp>
      <p:sp>
        <p:nvSpPr>
          <p:cNvPr id="6" name="フッター プレースホルダー 5">
            <a:extLst>
              <a:ext uri="{FF2B5EF4-FFF2-40B4-BE49-F238E27FC236}">
                <a16:creationId xmlns:a16="http://schemas.microsoft.com/office/drawing/2014/main" id="{5FF4AF6B-6A15-8748-366E-B27AF72F50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8506DC-5205-748A-209E-43773B682CA4}"/>
              </a:ext>
            </a:extLst>
          </p:cNvPr>
          <p:cNvSpPr>
            <a:spLocks noGrp="1"/>
          </p:cNvSpPr>
          <p:nvPr>
            <p:ph type="sldNum" sz="quarter" idx="12"/>
          </p:nvPr>
        </p:nvSpPr>
        <p:spPr/>
        <p:txBody>
          <a:bodyPr/>
          <a:lstStyle/>
          <a:p>
            <a:fld id="{334EA52F-8C6D-4D4B-A07E-02763BB498FB}" type="slidenum">
              <a:rPr kumimoji="1" lang="ja-JP" altLang="en-US" smtClean="0"/>
              <a:t>‹#›</a:t>
            </a:fld>
            <a:endParaRPr kumimoji="1" lang="ja-JP" altLang="en-US"/>
          </a:p>
        </p:txBody>
      </p:sp>
    </p:spTree>
    <p:extLst>
      <p:ext uri="{BB962C8B-B14F-4D97-AF65-F5344CB8AC3E}">
        <p14:creationId xmlns:p14="http://schemas.microsoft.com/office/powerpoint/2010/main" val="264642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01550A8-D51C-451E-5A5C-E851B1DBC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3E8C2E-750F-1D35-F16C-BCE5B6D6C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64C54E-8310-0D2B-79A2-665B40BBF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6F66D-B35D-42F0-A5DA-2DAEED051513}"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5A52CC4F-1416-E99C-51CD-B34F6629B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8B81824-ED00-127A-8BC8-0527ECE97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EA52F-8C6D-4D4B-A07E-02763BB498FB}" type="slidenum">
              <a:rPr kumimoji="1" lang="ja-JP" altLang="en-US" smtClean="0"/>
              <a:t>‹#›</a:t>
            </a:fld>
            <a:endParaRPr kumimoji="1" lang="ja-JP" altLang="en-US"/>
          </a:p>
        </p:txBody>
      </p:sp>
    </p:spTree>
    <p:extLst>
      <p:ext uri="{BB962C8B-B14F-4D97-AF65-F5344CB8AC3E}">
        <p14:creationId xmlns:p14="http://schemas.microsoft.com/office/powerpoint/2010/main" val="1027180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1E45B-156B-1E8F-C42E-535A64AAFF0B}"/>
              </a:ext>
            </a:extLst>
          </p:cNvPr>
          <p:cNvSpPr>
            <a:spLocks noGrp="1"/>
          </p:cNvSpPr>
          <p:nvPr>
            <p:ph type="title"/>
          </p:nvPr>
        </p:nvSpPr>
        <p:spPr>
          <a:xfrm>
            <a:off x="838200" y="365126"/>
            <a:ext cx="10515600" cy="801066"/>
          </a:xfrm>
        </p:spPr>
        <p:txBody>
          <a:bodyPr>
            <a:normAutofit/>
          </a:bodyPr>
          <a:lstStyle/>
          <a:p>
            <a:r>
              <a:rPr kumimoji="1" lang="ja-JP" altLang="en-US" sz="3600" dirty="0"/>
              <a:t>実験について　沼倉</a:t>
            </a:r>
          </a:p>
        </p:txBody>
      </p:sp>
      <p:sp>
        <p:nvSpPr>
          <p:cNvPr id="3" name="コンテンツ プレースホルダー 2">
            <a:extLst>
              <a:ext uri="{FF2B5EF4-FFF2-40B4-BE49-F238E27FC236}">
                <a16:creationId xmlns:a16="http://schemas.microsoft.com/office/drawing/2014/main" id="{3C144D3D-5DF4-A4FA-73E3-695CFA4227F5}"/>
              </a:ext>
            </a:extLst>
          </p:cNvPr>
          <p:cNvSpPr>
            <a:spLocks noGrp="1"/>
          </p:cNvSpPr>
          <p:nvPr>
            <p:ph idx="1"/>
          </p:nvPr>
        </p:nvSpPr>
        <p:spPr>
          <a:xfrm>
            <a:off x="838200" y="1166192"/>
            <a:ext cx="10515600" cy="5459894"/>
          </a:xfrm>
        </p:spPr>
        <p:txBody>
          <a:bodyPr>
            <a:normAutofit/>
          </a:bodyPr>
          <a:lstStyle/>
          <a:p>
            <a:pPr marL="0" indent="0">
              <a:buNone/>
            </a:pPr>
            <a:r>
              <a:rPr kumimoji="1" lang="ja-JP" altLang="en-US" sz="2400" dirty="0"/>
              <a:t>実験の進め方は，以下のように考えています。</a:t>
            </a:r>
            <a:endParaRPr kumimoji="1" lang="en-US" altLang="ja-JP" sz="2400" dirty="0"/>
          </a:p>
          <a:p>
            <a:pPr marL="0" indent="0">
              <a:buNone/>
            </a:pPr>
            <a:endParaRPr kumimoji="1" lang="en-US" altLang="ja-JP" sz="2400" dirty="0"/>
          </a:p>
          <a:p>
            <a:pPr>
              <a:buFont typeface="Wingdings" panose="05000000000000000000" pitchFamily="2" charset="2"/>
              <a:buChar char="Ø"/>
            </a:pPr>
            <a:r>
              <a:rPr lang="ja-JP" altLang="en-US" sz="2400" dirty="0"/>
              <a:t>セッション</a:t>
            </a:r>
            <a:r>
              <a:rPr lang="en-US" altLang="ja-JP" sz="2400" dirty="0"/>
              <a:t>1</a:t>
            </a:r>
            <a:r>
              <a:rPr lang="ja-JP" altLang="en-US" sz="2400" dirty="0"/>
              <a:t>では，呈示された語から連想された語を三択から選んでもらう。</a:t>
            </a:r>
            <a:endParaRPr lang="en-US" altLang="ja-JP" sz="2400" dirty="0"/>
          </a:p>
          <a:p>
            <a:pPr>
              <a:buFont typeface="Wingdings" panose="05000000000000000000" pitchFamily="2" charset="2"/>
              <a:buChar char="Ø"/>
            </a:pPr>
            <a:r>
              <a:rPr lang="ja-JP" altLang="en-US" sz="2400" dirty="0"/>
              <a:t>セッション</a:t>
            </a:r>
            <a:r>
              <a:rPr lang="en-US" altLang="ja-JP" sz="2400" dirty="0"/>
              <a:t>2</a:t>
            </a:r>
            <a:r>
              <a:rPr lang="ja-JP" altLang="en-US" sz="2400" dirty="0"/>
              <a:t>では，呈示された語が，セッション</a:t>
            </a:r>
            <a:r>
              <a:rPr lang="en-US" altLang="ja-JP" sz="2400" dirty="0"/>
              <a:t>1</a:t>
            </a:r>
            <a:r>
              <a:rPr lang="ja-JP" altLang="en-US" sz="2400" dirty="0"/>
              <a:t>で呈示された語か否かを，呈示されたと思えば「○」，呈示されていなかったと思えば「</a:t>
            </a:r>
            <a:r>
              <a:rPr lang="en-US" altLang="ja-JP" sz="2400" dirty="0"/>
              <a:t>×</a:t>
            </a:r>
            <a:r>
              <a:rPr lang="ja-JP" altLang="en-US" sz="2400" dirty="0"/>
              <a:t>」を選んでもらう。その後，単語の穴埋め（紙媒体）を行う。</a:t>
            </a:r>
            <a:endParaRPr lang="en-US" altLang="ja-JP" sz="2400" dirty="0"/>
          </a:p>
          <a:p>
            <a:pPr marL="0" indent="0">
              <a:buNone/>
            </a:pPr>
            <a:endParaRPr lang="en-US" altLang="ja-JP" sz="2400" dirty="0"/>
          </a:p>
          <a:p>
            <a:pPr>
              <a:buFont typeface="Wingdings" panose="05000000000000000000" pitchFamily="2" charset="2"/>
              <a:buChar char="Ø"/>
            </a:pPr>
            <a:r>
              <a:rPr lang="ja-JP" altLang="en-US" sz="2400" dirty="0"/>
              <a:t>各問いに回答しなければ，次の設問が表示されないようにしたいです。</a:t>
            </a:r>
            <a:endParaRPr lang="en-US" altLang="ja-JP" sz="2400" dirty="0"/>
          </a:p>
          <a:p>
            <a:pPr>
              <a:buFont typeface="Wingdings" panose="05000000000000000000" pitchFamily="2" charset="2"/>
              <a:buChar char="Ø"/>
            </a:pPr>
            <a:r>
              <a:rPr lang="ja-JP" altLang="en-US" sz="2400" dirty="0"/>
              <a:t>設問の順番はランダムにしたいです。</a:t>
            </a:r>
            <a:endParaRPr lang="en-US" altLang="ja-JP" sz="2400" dirty="0"/>
          </a:p>
          <a:p>
            <a:pPr>
              <a:buFont typeface="Wingdings" panose="05000000000000000000" pitchFamily="2" charset="2"/>
              <a:buChar char="Ø"/>
            </a:pPr>
            <a:endParaRPr lang="en-US" altLang="ja-JP" sz="2400" dirty="0"/>
          </a:p>
          <a:p>
            <a:pPr>
              <a:buFont typeface="Wingdings" panose="05000000000000000000" pitchFamily="2" charset="2"/>
              <a:buChar char="Ø"/>
            </a:pPr>
            <a:r>
              <a:rPr lang="ja-JP" altLang="en-US" sz="2400" dirty="0"/>
              <a:t>最初に本実験の内容を伝えることで，実験結果にバイアスが生じることを避けるため，実験のテーマを意図的に変えています。</a:t>
            </a:r>
            <a:endParaRPr lang="en-US" altLang="ja-JP" sz="2400" dirty="0"/>
          </a:p>
          <a:p>
            <a:pPr marL="0" indent="0">
              <a:buNone/>
            </a:pPr>
            <a:endParaRPr lang="en-US" altLang="ja-JP" dirty="0"/>
          </a:p>
        </p:txBody>
      </p:sp>
    </p:spTree>
    <p:extLst>
      <p:ext uri="{BB962C8B-B14F-4D97-AF65-F5344CB8AC3E}">
        <p14:creationId xmlns:p14="http://schemas.microsoft.com/office/powerpoint/2010/main" val="2042860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コオリ</a:t>
            </a:r>
          </a:p>
        </p:txBody>
      </p:sp>
    </p:spTree>
    <p:extLst>
      <p:ext uri="{BB962C8B-B14F-4D97-AF65-F5344CB8AC3E}">
        <p14:creationId xmlns:p14="http://schemas.microsoft.com/office/powerpoint/2010/main" val="17042485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クサリ</a:t>
            </a:r>
          </a:p>
        </p:txBody>
      </p:sp>
    </p:spTree>
    <p:extLst>
      <p:ext uri="{BB962C8B-B14F-4D97-AF65-F5344CB8AC3E}">
        <p14:creationId xmlns:p14="http://schemas.microsoft.com/office/powerpoint/2010/main" val="2033779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1120580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16901463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コテン</a:t>
            </a:r>
          </a:p>
        </p:txBody>
      </p:sp>
    </p:spTree>
    <p:extLst>
      <p:ext uri="{BB962C8B-B14F-4D97-AF65-F5344CB8AC3E}">
        <p14:creationId xmlns:p14="http://schemas.microsoft.com/office/powerpoint/2010/main" val="37630952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160229655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2117466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センイ</a:t>
            </a:r>
          </a:p>
        </p:txBody>
      </p:sp>
    </p:spTree>
    <p:extLst>
      <p:ext uri="{BB962C8B-B14F-4D97-AF65-F5344CB8AC3E}">
        <p14:creationId xmlns:p14="http://schemas.microsoft.com/office/powerpoint/2010/main" val="39011775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34876996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11966266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テント</a:t>
            </a:r>
          </a:p>
        </p:txBody>
      </p:sp>
    </p:spTree>
    <p:extLst>
      <p:ext uri="{BB962C8B-B14F-4D97-AF65-F5344CB8AC3E}">
        <p14:creationId xmlns:p14="http://schemas.microsoft.com/office/powerpoint/2010/main" val="73257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853331" y="1833779"/>
            <a:ext cx="2485337" cy="3190441"/>
          </a:xfrm>
        </p:spPr>
        <p:txBody>
          <a:bodyPr>
            <a:normAutofit/>
          </a:bodyPr>
          <a:lstStyle/>
          <a:p>
            <a:r>
              <a:rPr kumimoji="1" lang="ja-JP" altLang="en-US" dirty="0">
                <a:latin typeface="+mn-ea"/>
                <a:ea typeface="+mn-ea"/>
              </a:rPr>
              <a:t>・冷たい</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クール</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冬</a:t>
            </a:r>
            <a:endParaRPr kumimoji="1" lang="ja-JP" altLang="en-US" dirty="0">
              <a:latin typeface="+mn-ea"/>
              <a:ea typeface="+mn-ea"/>
            </a:endParaRPr>
          </a:p>
        </p:txBody>
      </p:sp>
    </p:spTree>
    <p:extLst>
      <p:ext uri="{BB962C8B-B14F-4D97-AF65-F5344CB8AC3E}">
        <p14:creationId xmlns:p14="http://schemas.microsoft.com/office/powerpoint/2010/main" val="29417084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37773563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16950869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ハクイ</a:t>
            </a:r>
          </a:p>
        </p:txBody>
      </p:sp>
    </p:spTree>
    <p:extLst>
      <p:ext uri="{BB962C8B-B14F-4D97-AF65-F5344CB8AC3E}">
        <p14:creationId xmlns:p14="http://schemas.microsoft.com/office/powerpoint/2010/main" val="10559935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42781745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42927154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ヒトミ</a:t>
            </a:r>
          </a:p>
        </p:txBody>
      </p:sp>
    </p:spTree>
    <p:extLst>
      <p:ext uri="{BB962C8B-B14F-4D97-AF65-F5344CB8AC3E}">
        <p14:creationId xmlns:p14="http://schemas.microsoft.com/office/powerpoint/2010/main" val="388368730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161189238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37037002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マツリ</a:t>
            </a:r>
          </a:p>
        </p:txBody>
      </p:sp>
    </p:spTree>
    <p:extLst>
      <p:ext uri="{BB962C8B-B14F-4D97-AF65-F5344CB8AC3E}">
        <p14:creationId xmlns:p14="http://schemas.microsoft.com/office/powerpoint/2010/main" val="34994519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364956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42751359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28292309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ユカタ</a:t>
            </a:r>
          </a:p>
        </p:txBody>
      </p:sp>
    </p:spTree>
    <p:extLst>
      <p:ext uri="{BB962C8B-B14F-4D97-AF65-F5344CB8AC3E}">
        <p14:creationId xmlns:p14="http://schemas.microsoft.com/office/powerpoint/2010/main" val="40210256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37046654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3435714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インク</a:t>
            </a:r>
          </a:p>
        </p:txBody>
      </p:sp>
    </p:spTree>
    <p:extLst>
      <p:ext uri="{BB962C8B-B14F-4D97-AF65-F5344CB8AC3E}">
        <p14:creationId xmlns:p14="http://schemas.microsoft.com/office/powerpoint/2010/main" val="21741759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24606147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5194766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カラス</a:t>
            </a:r>
          </a:p>
        </p:txBody>
      </p:sp>
    </p:spTree>
    <p:extLst>
      <p:ext uri="{BB962C8B-B14F-4D97-AF65-F5344CB8AC3E}">
        <p14:creationId xmlns:p14="http://schemas.microsoft.com/office/powerpoint/2010/main" val="41546627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240823210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1045886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サツキ</a:t>
            </a:r>
          </a:p>
        </p:txBody>
      </p:sp>
    </p:spTree>
    <p:extLst>
      <p:ext uri="{BB962C8B-B14F-4D97-AF65-F5344CB8AC3E}">
        <p14:creationId xmlns:p14="http://schemas.microsoft.com/office/powerpoint/2010/main" val="429338584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キモノ</a:t>
            </a:r>
          </a:p>
        </p:txBody>
      </p:sp>
    </p:spTree>
    <p:extLst>
      <p:ext uri="{BB962C8B-B14F-4D97-AF65-F5344CB8AC3E}">
        <p14:creationId xmlns:p14="http://schemas.microsoft.com/office/powerpoint/2010/main" val="418780188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8104706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21422727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コイン</a:t>
            </a:r>
          </a:p>
        </p:txBody>
      </p:sp>
    </p:spTree>
    <p:extLst>
      <p:ext uri="{BB962C8B-B14F-4D97-AF65-F5344CB8AC3E}">
        <p14:creationId xmlns:p14="http://schemas.microsoft.com/office/powerpoint/2010/main" val="94591306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9108324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123866866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サユウ</a:t>
            </a:r>
          </a:p>
        </p:txBody>
      </p:sp>
    </p:spTree>
    <p:extLst>
      <p:ext uri="{BB962C8B-B14F-4D97-AF65-F5344CB8AC3E}">
        <p14:creationId xmlns:p14="http://schemas.microsoft.com/office/powerpoint/2010/main" val="5079637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12571210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873019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スルメ</a:t>
            </a:r>
          </a:p>
        </p:txBody>
      </p:sp>
    </p:spTree>
    <p:extLst>
      <p:ext uri="{BB962C8B-B14F-4D97-AF65-F5344CB8AC3E}">
        <p14:creationId xmlns:p14="http://schemas.microsoft.com/office/powerpoint/2010/main" val="408819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882872" y="1842852"/>
            <a:ext cx="2426256" cy="3172295"/>
          </a:xfrm>
        </p:spPr>
        <p:txBody>
          <a:bodyPr>
            <a:normAutofit/>
          </a:bodyPr>
          <a:lstStyle/>
          <a:p>
            <a:r>
              <a:rPr kumimoji="1" lang="ja-JP" altLang="en-US" dirty="0">
                <a:latin typeface="+mn-ea"/>
                <a:ea typeface="+mn-ea"/>
              </a:rPr>
              <a:t>・五月</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植物</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アニメ</a:t>
            </a:r>
            <a:endParaRPr kumimoji="1" lang="ja-JP" altLang="en-US" dirty="0">
              <a:latin typeface="+mn-ea"/>
              <a:ea typeface="+mn-ea"/>
            </a:endParaRPr>
          </a:p>
        </p:txBody>
      </p:sp>
    </p:spTree>
    <p:extLst>
      <p:ext uri="{BB962C8B-B14F-4D97-AF65-F5344CB8AC3E}">
        <p14:creationId xmlns:p14="http://schemas.microsoft.com/office/powerpoint/2010/main" val="23966739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29151459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422510636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タヌキ</a:t>
            </a:r>
          </a:p>
        </p:txBody>
      </p:sp>
    </p:spTree>
    <p:extLst>
      <p:ext uri="{BB962C8B-B14F-4D97-AF65-F5344CB8AC3E}">
        <p14:creationId xmlns:p14="http://schemas.microsoft.com/office/powerpoint/2010/main" val="23726576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405880974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326021470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ハカセ</a:t>
            </a:r>
          </a:p>
        </p:txBody>
      </p:sp>
    </p:spTree>
    <p:extLst>
      <p:ext uri="{BB962C8B-B14F-4D97-AF65-F5344CB8AC3E}">
        <p14:creationId xmlns:p14="http://schemas.microsoft.com/office/powerpoint/2010/main" val="10684588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177434983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42780382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メマイ</a:t>
            </a:r>
          </a:p>
        </p:txBody>
      </p:sp>
    </p:spTree>
    <p:extLst>
      <p:ext uri="{BB962C8B-B14F-4D97-AF65-F5344CB8AC3E}">
        <p14:creationId xmlns:p14="http://schemas.microsoft.com/office/powerpoint/2010/main" val="38011869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949957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0A0A45B-533E-D477-F61D-E750D03DD805}"/>
              </a:ext>
            </a:extLst>
          </p:cNvPr>
          <p:cNvSpPr>
            <a:spLocks noGrp="1"/>
          </p:cNvSpPr>
          <p:nvPr>
            <p:ph idx="1"/>
          </p:nvPr>
        </p:nvSpPr>
        <p:spPr>
          <a:xfrm>
            <a:off x="838200" y="2584938"/>
            <a:ext cx="10515600" cy="1688123"/>
          </a:xfrm>
        </p:spPr>
        <p:txBody>
          <a:bodyPr/>
          <a:lstStyle/>
          <a:p>
            <a:pPr marL="0" indent="0" algn="ctr">
              <a:buNone/>
            </a:pPr>
            <a:r>
              <a:rPr kumimoji="1" lang="ja-JP" altLang="en-US" dirty="0"/>
              <a:t>以上で練習は終了です。</a:t>
            </a:r>
            <a:endParaRPr kumimoji="1" lang="en-US" altLang="ja-JP" dirty="0"/>
          </a:p>
          <a:p>
            <a:pPr marL="0" indent="0" algn="ctr">
              <a:buNone/>
            </a:pPr>
            <a:endParaRPr lang="en-US" altLang="ja-JP" dirty="0"/>
          </a:p>
          <a:p>
            <a:pPr marL="0" indent="0" algn="ctr">
              <a:buNone/>
            </a:pPr>
            <a:r>
              <a:rPr lang="en-US" altLang="ja-JP" dirty="0"/>
              <a:t>3</a:t>
            </a:r>
            <a:r>
              <a:rPr kumimoji="1" lang="ja-JP" altLang="en-US" dirty="0"/>
              <a:t>つの質問にお答えいただいた後，本番が始まります。</a:t>
            </a:r>
          </a:p>
        </p:txBody>
      </p:sp>
    </p:spTree>
    <p:extLst>
      <p:ext uri="{BB962C8B-B14F-4D97-AF65-F5344CB8AC3E}">
        <p14:creationId xmlns:p14="http://schemas.microsoft.com/office/powerpoint/2010/main" val="285780723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328028302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ユノミ</a:t>
            </a:r>
          </a:p>
        </p:txBody>
      </p:sp>
    </p:spTree>
    <p:extLst>
      <p:ext uri="{BB962C8B-B14F-4D97-AF65-F5344CB8AC3E}">
        <p14:creationId xmlns:p14="http://schemas.microsoft.com/office/powerpoint/2010/main" val="40736232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26337169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3333CDB-D403-4479-2C64-18A31E6D3616}"/>
              </a:ext>
            </a:extLst>
          </p:cNvPr>
          <p:cNvSpPr>
            <a:spLocks noGrp="1"/>
          </p:cNvSpPr>
          <p:nvPr>
            <p:ph idx="1"/>
          </p:nvPr>
        </p:nvSpPr>
        <p:spPr>
          <a:xfrm>
            <a:off x="838200" y="1295400"/>
            <a:ext cx="10515600" cy="4267200"/>
          </a:xfrm>
        </p:spPr>
        <p:txBody>
          <a:bodyPr>
            <a:normAutofit/>
          </a:bodyPr>
          <a:lstStyle/>
          <a:p>
            <a:pPr marL="0" indent="0">
              <a:buNone/>
            </a:pPr>
            <a:r>
              <a:rPr kumimoji="1" lang="ja-JP" altLang="en-US" dirty="0"/>
              <a:t>以上で，</a:t>
            </a:r>
            <a:r>
              <a:rPr lang="ja-JP" altLang="en-US" dirty="0"/>
              <a:t>一つ目の</a:t>
            </a:r>
            <a:r>
              <a:rPr kumimoji="1" lang="ja-JP" altLang="en-US" dirty="0"/>
              <a:t>実験は終了となります。</a:t>
            </a:r>
            <a:endParaRPr kumimoji="1" lang="en-US" altLang="ja-JP" dirty="0"/>
          </a:p>
          <a:p>
            <a:pPr marL="0" indent="0">
              <a:buNone/>
            </a:pPr>
            <a:r>
              <a:rPr kumimoji="1" lang="ja-JP" altLang="en-US" dirty="0"/>
              <a:t>五分間の休憩の後，二つ目の実験を</a:t>
            </a:r>
            <a:r>
              <a:rPr lang="ja-JP" altLang="en-US" dirty="0"/>
              <a:t>行います。</a:t>
            </a:r>
            <a:endParaRPr lang="en-US" altLang="ja-JP" dirty="0"/>
          </a:p>
          <a:p>
            <a:pPr marL="0" indent="0">
              <a:buNone/>
            </a:pPr>
            <a:r>
              <a:rPr lang="ja-JP" altLang="en-US" dirty="0"/>
              <a:t>部屋から出ず，席に着いてお待ちください。</a:t>
            </a:r>
            <a:endParaRPr lang="en-US" altLang="ja-JP" dirty="0"/>
          </a:p>
          <a:p>
            <a:pPr marL="0" indent="0">
              <a:buNone/>
            </a:pPr>
            <a:endParaRPr kumimoji="1" lang="en-US" altLang="ja-JP" dirty="0"/>
          </a:p>
          <a:p>
            <a:pPr marL="0" indent="0">
              <a:buNone/>
            </a:pPr>
            <a:r>
              <a:rPr lang="ja-JP" altLang="en-US" dirty="0"/>
              <a:t>二つ目の実験では筆記用具を使いますので，机上に準備をお願い致します。</a:t>
            </a:r>
            <a:endParaRPr lang="en-US" altLang="ja-JP" dirty="0"/>
          </a:p>
          <a:p>
            <a:pPr marL="0" indent="0">
              <a:buNone/>
            </a:pPr>
            <a:r>
              <a:rPr lang="ja-JP" altLang="en-US" dirty="0"/>
              <a:t>筆記用具をお持ちでない方，何かご不明な点等がある方は</a:t>
            </a:r>
            <a:endParaRPr lang="en-US" altLang="ja-JP" dirty="0"/>
          </a:p>
          <a:p>
            <a:pPr marL="0" indent="0">
              <a:buNone/>
            </a:pPr>
            <a:r>
              <a:rPr lang="ja-JP" altLang="en-US" dirty="0"/>
              <a:t>お声掛けください。</a:t>
            </a:r>
            <a:endParaRPr kumimoji="1" lang="en-US" altLang="ja-JP" dirty="0"/>
          </a:p>
        </p:txBody>
      </p:sp>
    </p:spTree>
    <p:extLst>
      <p:ext uri="{BB962C8B-B14F-4D97-AF65-F5344CB8AC3E}">
        <p14:creationId xmlns:p14="http://schemas.microsoft.com/office/powerpoint/2010/main" val="264667751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D99BB2A-1109-2A61-A2A8-80BD648C3892}"/>
              </a:ext>
            </a:extLst>
          </p:cNvPr>
          <p:cNvSpPr txBox="1"/>
          <p:nvPr/>
        </p:nvSpPr>
        <p:spPr>
          <a:xfrm>
            <a:off x="1709529" y="1197168"/>
            <a:ext cx="4823793" cy="4814844"/>
          </a:xfrm>
          <a:prstGeom prst="rect">
            <a:avLst/>
          </a:prstGeom>
          <a:noFill/>
        </p:spPr>
        <p:txBody>
          <a:bodyPr wrap="square">
            <a:spAutoFit/>
          </a:bodyPr>
          <a:lstStyle/>
          <a:p>
            <a:pPr algn="just">
              <a:lnSpc>
                <a:spcPct val="150000"/>
              </a:lnSpc>
            </a:pP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参加者</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ID</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A1</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B2</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など）：</a:t>
            </a:r>
          </a:p>
          <a:p>
            <a:pPr algn="just">
              <a:lnSpc>
                <a:spcPct val="150000"/>
              </a:lnSpc>
            </a:pP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性別（</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：男性，</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：女性，</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：回答しない）：</a:t>
            </a:r>
          </a:p>
          <a:p>
            <a:pPr algn="just">
              <a:lnSpc>
                <a:spcPct val="150000"/>
              </a:lnSpc>
            </a:pP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年齢：</a:t>
            </a:r>
          </a:p>
          <a:p>
            <a:pPr algn="just"/>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次の</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20</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語のうち，何語は前回の実験で呈示された語です。カッコ内に当てはまると思う文字を，</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20</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問全てに記入してください。</a:t>
            </a:r>
          </a:p>
          <a:p>
            <a:pPr algn="just"/>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66675" algn="just">
              <a:lnSpc>
                <a:spcPct val="200000"/>
              </a:lnSpc>
            </a:pP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．エ（　　）ン　　　　　　　　　　</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11</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．ア（　　）ヒ</a:t>
            </a:r>
          </a:p>
          <a:p>
            <a:pPr indent="66675" algn="just">
              <a:lnSpc>
                <a:spcPct val="200000"/>
              </a:lnSpc>
            </a:pP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．キ（　　）ン　　　　　　　　　　</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12</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．カ（　　）ワ</a:t>
            </a:r>
          </a:p>
          <a:p>
            <a:pPr indent="66675" algn="just">
              <a:lnSpc>
                <a:spcPct val="200000"/>
              </a:lnSpc>
            </a:pP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．コ（　　）ロ　　　　　　　　　　</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13</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．キ（　　）ネ</a:t>
            </a:r>
          </a:p>
          <a:p>
            <a:pPr indent="66675" algn="just">
              <a:lnSpc>
                <a:spcPct val="200000"/>
              </a:lnSpc>
            </a:pP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．シ（　　）イ　　　　　　　　　　</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14</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．ケ（　　）リ</a:t>
            </a:r>
          </a:p>
          <a:p>
            <a:pPr indent="66675" algn="just">
              <a:lnSpc>
                <a:spcPct val="200000"/>
              </a:lnSpc>
            </a:pP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．チ（　　）ワ　　　　　　　　　　</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15</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．サ（　　）ラ</a:t>
            </a:r>
          </a:p>
          <a:p>
            <a:pPr indent="66675" algn="just">
              <a:lnSpc>
                <a:spcPct val="200000"/>
              </a:lnSpc>
            </a:pP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6</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．ナ（　　）リ　　　　　　　　　　</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16</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．シ（　　）リ</a:t>
            </a:r>
          </a:p>
          <a:p>
            <a:pPr indent="66675" algn="just">
              <a:lnSpc>
                <a:spcPct val="200000"/>
              </a:lnSpc>
            </a:pP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7</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．ハ（　　）シ　　　　　　　　　　</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17</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．セ（　　）ス</a:t>
            </a:r>
          </a:p>
          <a:p>
            <a:pPr indent="66675" algn="just">
              <a:lnSpc>
                <a:spcPct val="200000"/>
              </a:lnSpc>
            </a:pP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8</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．ホ（　　）ル　　　　　　　　　　</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18</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．ナ（　　）フ</a:t>
            </a:r>
          </a:p>
          <a:p>
            <a:pPr indent="66675" algn="just">
              <a:lnSpc>
                <a:spcPct val="200000"/>
              </a:lnSpc>
            </a:pP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9</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．ユ（　　）ヒ　　　　　　　　　　</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19</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．ホ（　　）ケ</a:t>
            </a:r>
          </a:p>
          <a:p>
            <a:pPr algn="just">
              <a:lnSpc>
                <a:spcPct val="200000"/>
              </a:lnSpc>
            </a:pP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10</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．ワ（　　）ク　　　　　　　　　　</a:t>
            </a:r>
            <a:r>
              <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20</a:t>
            </a:r>
            <a:r>
              <a:rPr lang="ja-JP" altLang="ja-JP" sz="1050" kern="100" dirty="0">
                <a:effectLst/>
                <a:latin typeface="游明朝" panose="02020400000000000000" pitchFamily="18" charset="-128"/>
                <a:ea typeface="游明朝" panose="02020400000000000000" pitchFamily="18" charset="-128"/>
                <a:cs typeface="Times New Roman" panose="02020603050405020304" pitchFamily="18" charset="0"/>
              </a:rPr>
              <a:t>．モ（　　）カ</a:t>
            </a:r>
          </a:p>
        </p:txBody>
      </p:sp>
      <p:sp>
        <p:nvSpPr>
          <p:cNvPr id="4" name="タイトル 3">
            <a:extLst>
              <a:ext uri="{FF2B5EF4-FFF2-40B4-BE49-F238E27FC236}">
                <a16:creationId xmlns:a16="http://schemas.microsoft.com/office/drawing/2014/main" id="{94B415DA-8D2F-6F11-A474-DAC24EFA36A3}"/>
              </a:ext>
            </a:extLst>
          </p:cNvPr>
          <p:cNvSpPr>
            <a:spLocks noGrp="1"/>
          </p:cNvSpPr>
          <p:nvPr>
            <p:ph type="title"/>
          </p:nvPr>
        </p:nvSpPr>
        <p:spPr>
          <a:xfrm>
            <a:off x="838200" y="278295"/>
            <a:ext cx="10515600" cy="675861"/>
          </a:xfrm>
        </p:spPr>
        <p:txBody>
          <a:bodyPr>
            <a:normAutofit/>
          </a:bodyPr>
          <a:lstStyle/>
          <a:p>
            <a:r>
              <a:rPr lang="ja-JP" altLang="en-US" sz="3600" dirty="0"/>
              <a:t>セッション</a:t>
            </a:r>
            <a:r>
              <a:rPr lang="en-US" altLang="ja-JP" sz="3600" dirty="0"/>
              <a:t>2</a:t>
            </a:r>
            <a:r>
              <a:rPr lang="ja-JP" altLang="en-US" sz="3600" dirty="0"/>
              <a:t>　実験</a:t>
            </a:r>
            <a:r>
              <a:rPr lang="en-US" altLang="ja-JP" sz="3600" dirty="0"/>
              <a:t>2</a:t>
            </a:r>
            <a:endParaRPr lang="ja-JP" altLang="en-US" sz="3600" dirty="0"/>
          </a:p>
        </p:txBody>
      </p:sp>
    </p:spTree>
    <p:extLst>
      <p:ext uri="{BB962C8B-B14F-4D97-AF65-F5344CB8AC3E}">
        <p14:creationId xmlns:p14="http://schemas.microsoft.com/office/powerpoint/2010/main" val="8090733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3333CDB-D403-4479-2C64-18A31E6D3616}"/>
              </a:ext>
            </a:extLst>
          </p:cNvPr>
          <p:cNvSpPr>
            <a:spLocks noGrp="1"/>
          </p:cNvSpPr>
          <p:nvPr>
            <p:ph idx="1"/>
          </p:nvPr>
        </p:nvSpPr>
        <p:spPr>
          <a:xfrm>
            <a:off x="838200" y="477672"/>
            <a:ext cx="10515600" cy="6223379"/>
          </a:xfrm>
        </p:spPr>
        <p:txBody>
          <a:bodyPr>
            <a:normAutofit/>
          </a:bodyPr>
          <a:lstStyle/>
          <a:p>
            <a:pPr marL="0" indent="0">
              <a:buNone/>
            </a:pPr>
            <a:r>
              <a:rPr kumimoji="1" lang="ja-JP" altLang="en-US" dirty="0"/>
              <a:t>以上で，本日の実験は終了となります。</a:t>
            </a:r>
            <a:endParaRPr kumimoji="1" lang="en-US" altLang="ja-JP" dirty="0"/>
          </a:p>
          <a:p>
            <a:pPr marL="0" indent="0">
              <a:buNone/>
            </a:pPr>
            <a:r>
              <a:rPr lang="ja-JP" altLang="en-US" dirty="0"/>
              <a:t>二週にわたり，ご協力ありがとうございました。</a:t>
            </a:r>
            <a:endParaRPr kumimoji="1" lang="en-US" altLang="ja-JP" dirty="0"/>
          </a:p>
          <a:p>
            <a:pPr marL="0" indent="0">
              <a:buNone/>
            </a:pPr>
            <a:endParaRPr kumimoji="1" lang="en-US" altLang="ja-JP" dirty="0"/>
          </a:p>
          <a:p>
            <a:pPr marL="0" indent="0">
              <a:buNone/>
            </a:pPr>
            <a:endParaRPr lang="en-US" altLang="ja-JP"/>
          </a:p>
          <a:p>
            <a:pPr marL="0" indent="0">
              <a:buNone/>
            </a:pPr>
            <a:endParaRPr kumimoji="1" lang="en-US" altLang="ja-JP" dirty="0"/>
          </a:p>
          <a:p>
            <a:pPr marL="0" indent="0">
              <a:buNone/>
            </a:pPr>
            <a:r>
              <a:rPr lang="ja-JP" altLang="en-US" dirty="0"/>
              <a:t>何かご不明な点等がございましたら，下記のメールアドレスまでご連絡ください。</a:t>
            </a:r>
            <a:endParaRPr lang="en-US" altLang="ja-JP" dirty="0"/>
          </a:p>
          <a:p>
            <a:pPr marL="0" indent="0">
              <a:buNone/>
            </a:pPr>
            <a:endParaRPr kumimoji="1" lang="en-US" altLang="ja-JP" dirty="0"/>
          </a:p>
          <a:p>
            <a:pPr marL="0" indent="0" algn="r">
              <a:buNone/>
            </a:pPr>
            <a:r>
              <a:rPr lang="ja-JP" altLang="en-US" sz="2400" dirty="0"/>
              <a:t>人間科学部心理学科</a:t>
            </a:r>
            <a:endParaRPr lang="en-US" altLang="ja-JP" sz="2400" dirty="0"/>
          </a:p>
          <a:p>
            <a:pPr marL="0" indent="0" algn="r">
              <a:buNone/>
            </a:pPr>
            <a:r>
              <a:rPr lang="ja-JP" altLang="en-US" sz="2400" dirty="0"/>
              <a:t>渡辺ゼミナール　</a:t>
            </a:r>
            <a:r>
              <a:rPr lang="en-US" altLang="ja-JP" sz="2400" dirty="0"/>
              <a:t>4</a:t>
            </a:r>
            <a:r>
              <a:rPr lang="ja-JP" altLang="en-US" sz="2400" dirty="0"/>
              <a:t>年</a:t>
            </a:r>
            <a:endParaRPr lang="en-US" altLang="ja-JP" sz="2400" dirty="0"/>
          </a:p>
          <a:p>
            <a:pPr marL="0" indent="0" algn="r">
              <a:buNone/>
            </a:pPr>
            <a:r>
              <a:rPr lang="ja-JP" altLang="en-US" sz="2400" dirty="0"/>
              <a:t>沼倉 日菜子</a:t>
            </a:r>
            <a:endParaRPr lang="en-US" altLang="ja-JP" sz="2400" dirty="0"/>
          </a:p>
          <a:p>
            <a:pPr marL="0" indent="0" algn="r">
              <a:buNone/>
            </a:pPr>
            <a:r>
              <a:rPr kumimoji="1" lang="en-US" altLang="ja-JP" sz="2400" dirty="0"/>
              <a:t>31900875</a:t>
            </a:r>
            <a:r>
              <a:rPr kumimoji="1" lang="ja-JP" altLang="en-US" sz="2400" dirty="0"/>
              <a:t>＠</a:t>
            </a:r>
            <a:r>
              <a:rPr kumimoji="1" lang="en-US" altLang="ja-JP" sz="2400" dirty="0"/>
              <a:t>tokiwa-u.jp</a:t>
            </a:r>
            <a:endParaRPr kumimoji="1" lang="ja-JP" altLang="en-US" sz="2400" dirty="0"/>
          </a:p>
        </p:txBody>
      </p:sp>
    </p:spTree>
    <p:extLst>
      <p:ext uri="{BB962C8B-B14F-4D97-AF65-F5344CB8AC3E}">
        <p14:creationId xmlns:p14="http://schemas.microsoft.com/office/powerpoint/2010/main" val="2722065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144FABC1-2CC6-FFEE-FE47-CB94B4D4490C}"/>
              </a:ext>
            </a:extLst>
          </p:cNvPr>
          <p:cNvSpPr>
            <a:spLocks noGrp="1"/>
          </p:cNvSpPr>
          <p:nvPr>
            <p:ph idx="1"/>
          </p:nvPr>
        </p:nvSpPr>
        <p:spPr>
          <a:xfrm>
            <a:off x="838200" y="1276643"/>
            <a:ext cx="10515600" cy="4304714"/>
          </a:xfrm>
        </p:spPr>
        <p:txBody>
          <a:bodyPr/>
          <a:lstStyle/>
          <a:p>
            <a:pPr marL="0" indent="0">
              <a:buNone/>
            </a:pPr>
            <a:r>
              <a:rPr lang="en-US" altLang="ja-JP" dirty="0"/>
              <a:t>1.</a:t>
            </a:r>
            <a:r>
              <a:rPr lang="ja-JP" altLang="en-US" dirty="0"/>
              <a:t>参加者</a:t>
            </a:r>
            <a:r>
              <a:rPr lang="en-US" altLang="ja-JP" dirty="0"/>
              <a:t>ID</a:t>
            </a:r>
            <a:r>
              <a:rPr lang="ja-JP" altLang="en-US" dirty="0"/>
              <a:t>（例　</a:t>
            </a:r>
            <a:r>
              <a:rPr lang="en-US" altLang="ja-JP" dirty="0"/>
              <a:t>A1</a:t>
            </a:r>
            <a:r>
              <a:rPr lang="ja-JP" altLang="en-US" dirty="0"/>
              <a:t>，</a:t>
            </a:r>
            <a:r>
              <a:rPr lang="en-US" altLang="ja-JP" dirty="0"/>
              <a:t>B2</a:t>
            </a:r>
            <a:r>
              <a:rPr lang="ja-JP" altLang="en-US" dirty="0"/>
              <a:t>）を入力してください。</a:t>
            </a:r>
            <a:endParaRPr lang="en-US" altLang="ja-JP" dirty="0"/>
          </a:p>
          <a:p>
            <a:pPr marL="0" indent="0">
              <a:buNone/>
            </a:pPr>
            <a:endParaRPr lang="en-US" altLang="ja-JP" dirty="0"/>
          </a:p>
          <a:p>
            <a:pPr marL="0" indent="0">
              <a:buNone/>
            </a:pPr>
            <a:endParaRPr lang="en-US" altLang="ja-JP" dirty="0"/>
          </a:p>
          <a:p>
            <a:pPr marL="0" indent="0">
              <a:buNone/>
            </a:pPr>
            <a:r>
              <a:rPr lang="en-US" altLang="ja-JP" dirty="0"/>
              <a:t>2.</a:t>
            </a:r>
            <a:r>
              <a:rPr lang="ja-JP" altLang="en-US" dirty="0"/>
              <a:t>性別（</a:t>
            </a:r>
            <a:r>
              <a:rPr lang="en-US" altLang="ja-JP" dirty="0"/>
              <a:t>1</a:t>
            </a:r>
            <a:r>
              <a:rPr lang="ja-JP" altLang="en-US" dirty="0"/>
              <a:t>：男性，</a:t>
            </a:r>
            <a:r>
              <a:rPr lang="en-US" altLang="ja-JP" dirty="0"/>
              <a:t>2</a:t>
            </a:r>
            <a:r>
              <a:rPr lang="ja-JP" altLang="en-US" dirty="0"/>
              <a:t>：女性，</a:t>
            </a:r>
            <a:r>
              <a:rPr lang="en-US" altLang="ja-JP" dirty="0"/>
              <a:t>3</a:t>
            </a:r>
            <a:r>
              <a:rPr lang="ja-JP" altLang="en-US" dirty="0"/>
              <a:t>：回答しない）を入力してください。</a:t>
            </a:r>
            <a:endParaRPr lang="en-US" altLang="ja-JP" dirty="0"/>
          </a:p>
          <a:p>
            <a:pPr marL="0" indent="0">
              <a:buNone/>
            </a:pPr>
            <a:endParaRPr lang="en-US" altLang="ja-JP" dirty="0"/>
          </a:p>
          <a:p>
            <a:pPr marL="0" indent="0">
              <a:buNone/>
            </a:pPr>
            <a:endParaRPr lang="en-US" altLang="ja-JP" dirty="0"/>
          </a:p>
          <a:p>
            <a:pPr marL="0" indent="0">
              <a:buNone/>
            </a:pPr>
            <a:r>
              <a:rPr lang="en-US" altLang="ja-JP" dirty="0"/>
              <a:t>3.</a:t>
            </a:r>
            <a:r>
              <a:rPr lang="ja-JP" altLang="en-US" dirty="0"/>
              <a:t>年齢（半角数字のみ）を入力してください</a:t>
            </a:r>
          </a:p>
        </p:txBody>
      </p:sp>
    </p:spTree>
    <p:extLst>
      <p:ext uri="{BB962C8B-B14F-4D97-AF65-F5344CB8AC3E}">
        <p14:creationId xmlns:p14="http://schemas.microsoft.com/office/powerpoint/2010/main" val="1870143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3"/>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2700686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アクマ</a:t>
            </a:r>
          </a:p>
        </p:txBody>
      </p:sp>
    </p:spTree>
    <p:extLst>
      <p:ext uri="{BB962C8B-B14F-4D97-AF65-F5344CB8AC3E}">
        <p14:creationId xmlns:p14="http://schemas.microsoft.com/office/powerpoint/2010/main" val="294413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516907" y="1805731"/>
            <a:ext cx="3158185" cy="3246538"/>
          </a:xfrm>
        </p:spPr>
        <p:txBody>
          <a:bodyPr>
            <a:normAutofit/>
          </a:bodyPr>
          <a:lstStyle/>
          <a:p>
            <a:r>
              <a:rPr kumimoji="1" lang="ja-JP" altLang="en-US" dirty="0">
                <a:latin typeface="+mn-ea"/>
                <a:ea typeface="+mn-ea"/>
              </a:rPr>
              <a:t>・</a:t>
            </a:r>
            <a:r>
              <a:rPr lang="ja-JP" altLang="en-US" dirty="0">
                <a:latin typeface="+mn-ea"/>
                <a:ea typeface="+mn-ea"/>
              </a:rPr>
              <a:t>魔物</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デーモン</a:t>
            </a:r>
            <a:br>
              <a:rPr lang="en-US" altLang="ja-JP" dirty="0">
                <a:latin typeface="+mn-ea"/>
                <a:ea typeface="+mn-ea"/>
              </a:rPr>
            </a:br>
            <a:br>
              <a:rPr kumimoji="1" lang="en-US" altLang="ja-JP" dirty="0">
                <a:latin typeface="+mn-ea"/>
                <a:ea typeface="+mn-ea"/>
              </a:rPr>
            </a:br>
            <a:r>
              <a:rPr kumimoji="1" lang="ja-JP" altLang="en-US" dirty="0">
                <a:latin typeface="+mn-ea"/>
                <a:ea typeface="+mn-ea"/>
              </a:rPr>
              <a:t>・天使</a:t>
            </a:r>
          </a:p>
        </p:txBody>
      </p:sp>
    </p:spTree>
    <p:extLst>
      <p:ext uri="{BB962C8B-B14F-4D97-AF65-F5344CB8AC3E}">
        <p14:creationId xmlns:p14="http://schemas.microsoft.com/office/powerpoint/2010/main" val="326575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E96EC1-427D-BD68-183E-4D46385E067B}"/>
              </a:ext>
            </a:extLst>
          </p:cNvPr>
          <p:cNvSpPr>
            <a:spLocks noGrp="1"/>
          </p:cNvSpPr>
          <p:nvPr>
            <p:ph type="title"/>
          </p:nvPr>
        </p:nvSpPr>
        <p:spPr>
          <a:xfrm>
            <a:off x="513798" y="185738"/>
            <a:ext cx="10515600" cy="2852737"/>
          </a:xfrm>
        </p:spPr>
        <p:txBody>
          <a:bodyPr/>
          <a:lstStyle/>
          <a:p>
            <a:r>
              <a:rPr kumimoji="1" lang="ja-JP" altLang="en-US" dirty="0"/>
              <a:t>セッション</a:t>
            </a:r>
            <a:r>
              <a:rPr kumimoji="1" lang="en-US" altLang="ja-JP" dirty="0"/>
              <a:t>1</a:t>
            </a:r>
            <a:endParaRPr kumimoji="1" lang="ja-JP" altLang="en-US" dirty="0"/>
          </a:p>
        </p:txBody>
      </p:sp>
    </p:spTree>
    <p:extLst>
      <p:ext uri="{BB962C8B-B14F-4D97-AF65-F5344CB8AC3E}">
        <p14:creationId xmlns:p14="http://schemas.microsoft.com/office/powerpoint/2010/main" val="2328382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1895613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キアツ</a:t>
            </a:r>
          </a:p>
        </p:txBody>
      </p:sp>
    </p:spTree>
    <p:extLst>
      <p:ext uri="{BB962C8B-B14F-4D97-AF65-F5344CB8AC3E}">
        <p14:creationId xmlns:p14="http://schemas.microsoft.com/office/powerpoint/2010/main" val="4107487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074540" y="1747543"/>
            <a:ext cx="2042919" cy="3362914"/>
          </a:xfrm>
        </p:spPr>
        <p:txBody>
          <a:bodyPr>
            <a:normAutofit/>
          </a:bodyPr>
          <a:lstStyle/>
          <a:p>
            <a:r>
              <a:rPr kumimoji="1" lang="ja-JP" altLang="en-US" dirty="0">
                <a:latin typeface="+mn-ea"/>
                <a:ea typeface="+mn-ea"/>
              </a:rPr>
              <a:t>・</a:t>
            </a:r>
            <a:r>
              <a:rPr lang="ja-JP" altLang="en-US" dirty="0">
                <a:latin typeface="+mn-ea"/>
                <a:ea typeface="+mn-ea"/>
              </a:rPr>
              <a:t>大気</a:t>
            </a:r>
            <a:br>
              <a:rPr lang="en-US" altLang="ja-JP" dirty="0">
                <a:latin typeface="+mn-ea"/>
                <a:ea typeface="+mn-ea"/>
              </a:rPr>
            </a:br>
            <a:br>
              <a:rPr kumimoji="1" lang="en-US" altLang="ja-JP" dirty="0">
                <a:latin typeface="+mn-ea"/>
                <a:ea typeface="+mn-ea"/>
              </a:rPr>
            </a:br>
            <a:r>
              <a:rPr kumimoji="1" lang="ja-JP" altLang="en-US" dirty="0">
                <a:latin typeface="+mn-ea"/>
                <a:ea typeface="+mn-ea"/>
              </a:rPr>
              <a:t>・圧力</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気候</a:t>
            </a:r>
            <a:endParaRPr kumimoji="1" lang="ja-JP" altLang="en-US" dirty="0">
              <a:latin typeface="+mn-ea"/>
              <a:ea typeface="+mn-ea"/>
            </a:endParaRPr>
          </a:p>
        </p:txBody>
      </p:sp>
    </p:spTree>
    <p:extLst>
      <p:ext uri="{BB962C8B-B14F-4D97-AF65-F5344CB8AC3E}">
        <p14:creationId xmlns:p14="http://schemas.microsoft.com/office/powerpoint/2010/main" val="3368767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203129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lang="ja-JP" altLang="en-US" sz="7200" b="1" dirty="0"/>
              <a:t>センイ</a:t>
            </a:r>
            <a:endParaRPr kumimoji="1" lang="ja-JP" altLang="en-US" sz="7200" b="1" dirty="0"/>
          </a:p>
        </p:txBody>
      </p:sp>
    </p:spTree>
    <p:extLst>
      <p:ext uri="{BB962C8B-B14F-4D97-AF65-F5344CB8AC3E}">
        <p14:creationId xmlns:p14="http://schemas.microsoft.com/office/powerpoint/2010/main" val="3738132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107671" y="1804656"/>
            <a:ext cx="1976657" cy="3248688"/>
          </a:xfrm>
        </p:spPr>
        <p:txBody>
          <a:bodyPr>
            <a:normAutofit/>
          </a:bodyPr>
          <a:lstStyle/>
          <a:p>
            <a:r>
              <a:rPr kumimoji="1" lang="ja-JP" altLang="en-US" dirty="0">
                <a:latin typeface="+mn-ea"/>
                <a:ea typeface="+mn-ea"/>
              </a:rPr>
              <a:t>・</a:t>
            </a:r>
            <a:r>
              <a:rPr lang="ja-JP" altLang="en-US" dirty="0">
                <a:latin typeface="+mn-ea"/>
                <a:ea typeface="+mn-ea"/>
              </a:rPr>
              <a:t>闘志</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布</a:t>
            </a:r>
            <a:br>
              <a:rPr lang="en-US" altLang="ja-JP" dirty="0">
                <a:latin typeface="+mn-ea"/>
                <a:ea typeface="+mn-ea"/>
              </a:rPr>
            </a:br>
            <a:br>
              <a:rPr kumimoji="1" lang="en-US" altLang="ja-JP" dirty="0">
                <a:latin typeface="+mn-ea"/>
                <a:ea typeface="+mn-ea"/>
              </a:rPr>
            </a:br>
            <a:r>
              <a:rPr kumimoji="1" lang="ja-JP" altLang="en-US" dirty="0">
                <a:latin typeface="+mn-ea"/>
                <a:ea typeface="+mn-ea"/>
              </a:rPr>
              <a:t>・医者</a:t>
            </a:r>
          </a:p>
        </p:txBody>
      </p:sp>
    </p:spTree>
    <p:extLst>
      <p:ext uri="{BB962C8B-B14F-4D97-AF65-F5344CB8AC3E}">
        <p14:creationId xmlns:p14="http://schemas.microsoft.com/office/powerpoint/2010/main" val="3231954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2159937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ハクイ</a:t>
            </a:r>
          </a:p>
        </p:txBody>
      </p:sp>
    </p:spTree>
    <p:extLst>
      <p:ext uri="{BB962C8B-B14F-4D97-AF65-F5344CB8AC3E}">
        <p14:creationId xmlns:p14="http://schemas.microsoft.com/office/powerpoint/2010/main" val="2883110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299289" y="1838973"/>
            <a:ext cx="3593422" cy="3180053"/>
          </a:xfrm>
        </p:spPr>
        <p:txBody>
          <a:bodyPr>
            <a:normAutofit/>
          </a:bodyPr>
          <a:lstStyle/>
          <a:p>
            <a:r>
              <a:rPr kumimoji="1" lang="ja-JP" altLang="en-US" dirty="0">
                <a:latin typeface="+mn-ea"/>
                <a:ea typeface="+mn-ea"/>
              </a:rPr>
              <a:t>・</a:t>
            </a:r>
            <a:r>
              <a:rPr lang="ja-JP" altLang="en-US" dirty="0">
                <a:latin typeface="+mn-ea"/>
                <a:ea typeface="+mn-ea"/>
              </a:rPr>
              <a:t>医療従事者</a:t>
            </a:r>
            <a:br>
              <a:rPr lang="en-US" altLang="ja-JP" dirty="0">
                <a:latin typeface="+mn-ea"/>
                <a:ea typeface="+mn-ea"/>
              </a:rPr>
            </a:br>
            <a:br>
              <a:rPr kumimoji="1" lang="en-US" altLang="ja-JP" dirty="0">
                <a:latin typeface="+mn-ea"/>
                <a:ea typeface="+mn-ea"/>
              </a:rPr>
            </a:br>
            <a:r>
              <a:rPr kumimoji="1" lang="ja-JP" altLang="en-US" dirty="0">
                <a:latin typeface="+mn-ea"/>
                <a:ea typeface="+mn-ea"/>
              </a:rPr>
              <a:t>・科学研究</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死に装束</a:t>
            </a:r>
            <a:endParaRPr kumimoji="1" lang="ja-JP" altLang="en-US" dirty="0">
              <a:latin typeface="+mn-ea"/>
              <a:ea typeface="+mn-ea"/>
            </a:endParaRPr>
          </a:p>
        </p:txBody>
      </p:sp>
    </p:spTree>
    <p:extLst>
      <p:ext uri="{BB962C8B-B14F-4D97-AF65-F5344CB8AC3E}">
        <p14:creationId xmlns:p14="http://schemas.microsoft.com/office/powerpoint/2010/main" val="2959072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418992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7321CEB-55CF-AA1B-93FF-BBBB69999C97}"/>
              </a:ext>
            </a:extLst>
          </p:cNvPr>
          <p:cNvSpPr>
            <a:spLocks noGrp="1"/>
          </p:cNvSpPr>
          <p:nvPr>
            <p:ph idx="1"/>
          </p:nvPr>
        </p:nvSpPr>
        <p:spPr>
          <a:xfrm>
            <a:off x="675861" y="579782"/>
            <a:ext cx="10840278" cy="5698435"/>
          </a:xfrm>
        </p:spPr>
        <p:txBody>
          <a:bodyPr>
            <a:normAutofit/>
          </a:bodyPr>
          <a:lstStyle/>
          <a:p>
            <a:pPr marL="0" indent="0">
              <a:buNone/>
            </a:pPr>
            <a:r>
              <a:rPr kumimoji="1" lang="ja-JP" altLang="en-US" dirty="0"/>
              <a:t>　常磐大学人間科学部心理学科</a:t>
            </a:r>
            <a:r>
              <a:rPr kumimoji="1" lang="en-US" altLang="ja-JP" dirty="0"/>
              <a:t>4</a:t>
            </a:r>
            <a:r>
              <a:rPr kumimoji="1" lang="ja-JP" altLang="en-US" dirty="0"/>
              <a:t>年・渡辺ゼミナール所属の沼倉 日菜子と申します。</a:t>
            </a:r>
            <a:endParaRPr kumimoji="1" lang="en-US" altLang="ja-JP" dirty="0"/>
          </a:p>
          <a:p>
            <a:pPr marL="0" indent="0">
              <a:buNone/>
            </a:pPr>
            <a:r>
              <a:rPr kumimoji="1" lang="ja-JP" altLang="en-US" dirty="0"/>
              <a:t>　本日は実験にご協力いただき，誠にありがとうございます。</a:t>
            </a:r>
            <a:endParaRPr kumimoji="1" lang="en-US" altLang="ja-JP" dirty="0"/>
          </a:p>
          <a:p>
            <a:pPr marL="0" indent="0">
              <a:buNone/>
            </a:pPr>
            <a:r>
              <a:rPr lang="ja-JP" altLang="en-US" dirty="0"/>
              <a:t>　私は現在，「文字が与える印象及び認知に及ぼす影響」をテーマに卒業研究に取り組んでいます。</a:t>
            </a:r>
            <a:endParaRPr lang="en-US" altLang="ja-JP" dirty="0"/>
          </a:p>
          <a:p>
            <a:pPr marL="0" indent="0">
              <a:buNone/>
            </a:pPr>
            <a:r>
              <a:rPr kumimoji="1" lang="ja-JP" altLang="en-US" dirty="0"/>
              <a:t>　今回，本研究を行うにあたり，「文字が与える印象」，「文字が認知に及ぼす影響」の二点について調査したく，事前に実験協力に同意いただきました皆様を対象に実験を行います。</a:t>
            </a:r>
            <a:endParaRPr kumimoji="1" lang="en-US" altLang="ja-JP" dirty="0"/>
          </a:p>
          <a:p>
            <a:pPr marL="0" indent="0">
              <a:buNone/>
            </a:pPr>
            <a:r>
              <a:rPr lang="ja-JP" altLang="en-US" dirty="0"/>
              <a:t>　本研究への回答は任意であり，回答の有無により皆様に利益・不利益が生じることはありません。得られたデータは厳重な管理の下で本研究のみに使用され，研究終了後に適切に処分します。また，データは統計的な処理を行うため，個人が特定されることはございません。</a:t>
            </a:r>
            <a:endParaRPr kumimoji="1" lang="ja-JP" altLang="en-US" dirty="0"/>
          </a:p>
        </p:txBody>
      </p:sp>
    </p:spTree>
    <p:extLst>
      <p:ext uri="{BB962C8B-B14F-4D97-AF65-F5344CB8AC3E}">
        <p14:creationId xmlns:p14="http://schemas.microsoft.com/office/powerpoint/2010/main" val="2594122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ユカタ</a:t>
            </a:r>
          </a:p>
        </p:txBody>
      </p:sp>
    </p:spTree>
    <p:extLst>
      <p:ext uri="{BB962C8B-B14F-4D97-AF65-F5344CB8AC3E}">
        <p14:creationId xmlns:p14="http://schemas.microsoft.com/office/powerpoint/2010/main" val="2126527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045343" y="1804854"/>
            <a:ext cx="2101313" cy="3248292"/>
          </a:xfrm>
        </p:spPr>
        <p:txBody>
          <a:bodyPr>
            <a:normAutofit/>
          </a:bodyPr>
          <a:lstStyle/>
          <a:p>
            <a:r>
              <a:rPr kumimoji="1" lang="ja-JP" altLang="en-US" dirty="0">
                <a:latin typeface="+mn-ea"/>
                <a:ea typeface="+mn-ea"/>
              </a:rPr>
              <a:t>・</a:t>
            </a:r>
            <a:r>
              <a:rPr lang="ja-JP" altLang="en-US" dirty="0">
                <a:latin typeface="+mn-ea"/>
                <a:ea typeface="+mn-ea"/>
              </a:rPr>
              <a:t>夏</a:t>
            </a:r>
            <a:br>
              <a:rPr lang="en-US" altLang="ja-JP" dirty="0">
                <a:latin typeface="+mn-ea"/>
                <a:ea typeface="+mn-ea"/>
              </a:rPr>
            </a:br>
            <a:br>
              <a:rPr kumimoji="1" lang="en-US" altLang="ja-JP" dirty="0">
                <a:latin typeface="+mn-ea"/>
                <a:ea typeface="+mn-ea"/>
              </a:rPr>
            </a:br>
            <a:r>
              <a:rPr kumimoji="1" lang="ja-JP" altLang="en-US" dirty="0">
                <a:latin typeface="+mn-ea"/>
                <a:ea typeface="+mn-ea"/>
              </a:rPr>
              <a:t>・入浴</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・和服</a:t>
            </a:r>
          </a:p>
        </p:txBody>
      </p:sp>
    </p:spTree>
    <p:extLst>
      <p:ext uri="{BB962C8B-B14F-4D97-AF65-F5344CB8AC3E}">
        <p14:creationId xmlns:p14="http://schemas.microsoft.com/office/powerpoint/2010/main" val="1622685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2567889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カラス</a:t>
            </a:r>
          </a:p>
        </p:txBody>
      </p:sp>
    </p:spTree>
    <p:extLst>
      <p:ext uri="{BB962C8B-B14F-4D97-AF65-F5344CB8AC3E}">
        <p14:creationId xmlns:p14="http://schemas.microsoft.com/office/powerpoint/2010/main" val="2963576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081365" y="1804854"/>
            <a:ext cx="2029270" cy="3248292"/>
          </a:xfrm>
        </p:spPr>
        <p:txBody>
          <a:bodyPr>
            <a:normAutofit/>
          </a:bodyPr>
          <a:lstStyle/>
          <a:p>
            <a:r>
              <a:rPr kumimoji="1" lang="ja-JP" altLang="en-US" dirty="0">
                <a:latin typeface="+mn-ea"/>
                <a:ea typeface="+mn-ea"/>
              </a:rPr>
              <a:t>・</a:t>
            </a:r>
            <a:r>
              <a:rPr lang="ja-JP" altLang="en-US" dirty="0">
                <a:latin typeface="+mn-ea"/>
                <a:ea typeface="+mn-ea"/>
              </a:rPr>
              <a:t>黒色</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鳥類</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不吉</a:t>
            </a:r>
            <a:endParaRPr kumimoji="1" lang="ja-JP" altLang="en-US" dirty="0">
              <a:latin typeface="+mn-ea"/>
              <a:ea typeface="+mn-ea"/>
            </a:endParaRPr>
          </a:p>
        </p:txBody>
      </p:sp>
    </p:spTree>
    <p:extLst>
      <p:ext uri="{BB962C8B-B14F-4D97-AF65-F5344CB8AC3E}">
        <p14:creationId xmlns:p14="http://schemas.microsoft.com/office/powerpoint/2010/main" val="1953971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2771229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コイン</a:t>
            </a:r>
          </a:p>
        </p:txBody>
      </p:sp>
    </p:spTree>
    <p:extLst>
      <p:ext uri="{BB962C8B-B14F-4D97-AF65-F5344CB8AC3E}">
        <p14:creationId xmlns:p14="http://schemas.microsoft.com/office/powerpoint/2010/main" val="2990893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081365" y="1804854"/>
            <a:ext cx="2029270" cy="3248292"/>
          </a:xfrm>
        </p:spPr>
        <p:txBody>
          <a:bodyPr>
            <a:normAutofit/>
          </a:bodyPr>
          <a:lstStyle/>
          <a:p>
            <a:r>
              <a:rPr kumimoji="1" lang="ja-JP" altLang="en-US" dirty="0">
                <a:latin typeface="+mn-ea"/>
                <a:ea typeface="+mn-ea"/>
              </a:rPr>
              <a:t>・</a:t>
            </a:r>
            <a:r>
              <a:rPr lang="ja-JP" altLang="en-US" dirty="0">
                <a:latin typeface="+mn-ea"/>
                <a:ea typeface="+mn-ea"/>
              </a:rPr>
              <a:t>硬貨</a:t>
            </a:r>
            <a:br>
              <a:rPr lang="en-US" altLang="ja-JP" dirty="0">
                <a:latin typeface="+mn-ea"/>
                <a:ea typeface="+mn-ea"/>
              </a:rPr>
            </a:br>
            <a:br>
              <a:rPr kumimoji="1" lang="en-US" altLang="ja-JP" dirty="0">
                <a:latin typeface="+mn-ea"/>
                <a:ea typeface="+mn-ea"/>
              </a:rPr>
            </a:br>
            <a:r>
              <a:rPr kumimoji="1" lang="ja-JP" altLang="en-US" dirty="0">
                <a:latin typeface="+mn-ea"/>
                <a:ea typeface="+mn-ea"/>
              </a:rPr>
              <a:t>・金属</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・表裏</a:t>
            </a:r>
          </a:p>
        </p:txBody>
      </p:sp>
    </p:spTree>
    <p:extLst>
      <p:ext uri="{BB962C8B-B14F-4D97-AF65-F5344CB8AC3E}">
        <p14:creationId xmlns:p14="http://schemas.microsoft.com/office/powerpoint/2010/main" val="169413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151447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スルメ</a:t>
            </a:r>
          </a:p>
        </p:txBody>
      </p:sp>
    </p:spTree>
    <p:extLst>
      <p:ext uri="{BB962C8B-B14F-4D97-AF65-F5344CB8AC3E}">
        <p14:creationId xmlns:p14="http://schemas.microsoft.com/office/powerpoint/2010/main" val="247801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7321CEB-55CF-AA1B-93FF-BBBB69999C97}"/>
              </a:ext>
            </a:extLst>
          </p:cNvPr>
          <p:cNvSpPr>
            <a:spLocks noGrp="1"/>
          </p:cNvSpPr>
          <p:nvPr>
            <p:ph idx="1"/>
          </p:nvPr>
        </p:nvSpPr>
        <p:spPr>
          <a:xfrm>
            <a:off x="675861" y="579782"/>
            <a:ext cx="10840278" cy="5698435"/>
          </a:xfrm>
        </p:spPr>
        <p:txBody>
          <a:bodyPr>
            <a:normAutofit/>
          </a:bodyPr>
          <a:lstStyle/>
          <a:p>
            <a:pPr marL="0" indent="0">
              <a:buNone/>
            </a:pPr>
            <a:r>
              <a:rPr kumimoji="1" lang="ja-JP" altLang="en-US" dirty="0"/>
              <a:t>　本実験は「文字が与える印象」，「文字が認知に及ぼす影響」についての</a:t>
            </a:r>
            <a:r>
              <a:rPr kumimoji="1" lang="en-US" altLang="ja-JP" dirty="0"/>
              <a:t>2</a:t>
            </a:r>
            <a:r>
              <a:rPr kumimoji="1" lang="ja-JP" altLang="en-US" dirty="0"/>
              <a:t>セッション構成で，</a:t>
            </a:r>
            <a:r>
              <a:rPr lang="ja-JP" altLang="en-US" dirty="0"/>
              <a:t>本日は「文字が与える印象」の実験です。</a:t>
            </a:r>
            <a:endParaRPr lang="en-US" altLang="ja-JP" dirty="0"/>
          </a:p>
          <a:p>
            <a:pPr marL="0" indent="0">
              <a:buNone/>
            </a:pPr>
            <a:endParaRPr kumimoji="1" lang="en-US" altLang="ja-JP" dirty="0"/>
          </a:p>
          <a:p>
            <a:pPr marL="0" indent="0">
              <a:buNone/>
            </a:pPr>
            <a:r>
              <a:rPr lang="ja-JP" altLang="en-US" dirty="0"/>
              <a:t>　注視点が表示され，その後で呈示された語に対して，連想されるものとして最も適切なものを三つの選択肢から選んでください。</a:t>
            </a:r>
            <a:endParaRPr lang="en-US" altLang="ja-JP" dirty="0"/>
          </a:p>
          <a:p>
            <a:pPr marL="0" indent="0">
              <a:buNone/>
            </a:pPr>
            <a:r>
              <a:rPr lang="ja-JP" altLang="en-US" dirty="0"/>
              <a:t>　練習として</a:t>
            </a:r>
            <a:r>
              <a:rPr lang="en-US" altLang="ja-JP" dirty="0"/>
              <a:t>3</a:t>
            </a:r>
            <a:r>
              <a:rPr lang="ja-JP" altLang="en-US" dirty="0"/>
              <a:t>問行った後，本番として</a:t>
            </a:r>
            <a:r>
              <a:rPr lang="en-US" altLang="ja-JP" dirty="0"/>
              <a:t>20</a:t>
            </a:r>
            <a:r>
              <a:rPr lang="ja-JP" altLang="en-US" dirty="0"/>
              <a:t>問行います。</a:t>
            </a:r>
            <a:endParaRPr lang="en-US" altLang="ja-JP" dirty="0"/>
          </a:p>
          <a:p>
            <a:pPr marL="0" indent="0">
              <a:buNone/>
            </a:pPr>
            <a:endParaRPr kumimoji="1" lang="en-US" altLang="ja-JP" dirty="0"/>
          </a:p>
          <a:p>
            <a:pPr marL="0" indent="0">
              <a:buNone/>
            </a:pPr>
            <a:r>
              <a:rPr lang="ja-JP" altLang="en-US" dirty="0"/>
              <a:t>　正しい答えや間違った答えというものはありませんので，他者と相談することなく，思った通りにお答えください。また，実験の途中で体調が悪くなった方は，実験を中断していただいて構いません。</a:t>
            </a:r>
            <a:endParaRPr kumimoji="1" lang="ja-JP" altLang="en-US" dirty="0"/>
          </a:p>
        </p:txBody>
      </p:sp>
    </p:spTree>
    <p:extLst>
      <p:ext uri="{BB962C8B-B14F-4D97-AF65-F5344CB8AC3E}">
        <p14:creationId xmlns:p14="http://schemas.microsoft.com/office/powerpoint/2010/main" val="709070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542353" y="1731528"/>
            <a:ext cx="3107293" cy="3394943"/>
          </a:xfrm>
        </p:spPr>
        <p:txBody>
          <a:bodyPr>
            <a:normAutofit/>
          </a:bodyPr>
          <a:lstStyle/>
          <a:p>
            <a:r>
              <a:rPr kumimoji="1" lang="ja-JP" altLang="en-US" dirty="0">
                <a:latin typeface="+mn-ea"/>
                <a:ea typeface="+mn-ea"/>
              </a:rPr>
              <a:t>・</a:t>
            </a:r>
            <a:r>
              <a:rPr lang="ja-JP" altLang="en-US" dirty="0">
                <a:latin typeface="+mn-ea"/>
                <a:ea typeface="+mn-ea"/>
              </a:rPr>
              <a:t>イカ</a:t>
            </a:r>
            <a:br>
              <a:rPr lang="en-US" altLang="ja-JP" dirty="0">
                <a:latin typeface="+mn-ea"/>
                <a:ea typeface="+mn-ea"/>
              </a:rPr>
            </a:br>
            <a:br>
              <a:rPr kumimoji="1" lang="en-US" altLang="ja-JP" dirty="0">
                <a:latin typeface="+mn-ea"/>
                <a:ea typeface="+mn-ea"/>
              </a:rPr>
            </a:br>
            <a:r>
              <a:rPr kumimoji="1" lang="ja-JP" altLang="en-US" dirty="0">
                <a:latin typeface="+mn-ea"/>
                <a:ea typeface="+mn-ea"/>
              </a:rPr>
              <a:t>・干物</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・おつまみ</a:t>
            </a:r>
          </a:p>
        </p:txBody>
      </p:sp>
    </p:spTree>
    <p:extLst>
      <p:ext uri="{BB962C8B-B14F-4D97-AF65-F5344CB8AC3E}">
        <p14:creationId xmlns:p14="http://schemas.microsoft.com/office/powerpoint/2010/main" val="2121006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4244306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タヌキ</a:t>
            </a:r>
          </a:p>
        </p:txBody>
      </p:sp>
    </p:spTree>
    <p:extLst>
      <p:ext uri="{BB962C8B-B14F-4D97-AF65-F5344CB8AC3E}">
        <p14:creationId xmlns:p14="http://schemas.microsoft.com/office/powerpoint/2010/main" val="2011718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740246" y="1804854"/>
            <a:ext cx="2711507" cy="3248292"/>
          </a:xfrm>
        </p:spPr>
        <p:txBody>
          <a:bodyPr>
            <a:normAutofit/>
          </a:bodyPr>
          <a:lstStyle/>
          <a:p>
            <a:r>
              <a:rPr kumimoji="1" lang="ja-JP" altLang="en-US" dirty="0">
                <a:latin typeface="+mn-ea"/>
                <a:ea typeface="+mn-ea"/>
              </a:rPr>
              <a:t>・哺乳類</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だます</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寝る</a:t>
            </a:r>
            <a:endParaRPr kumimoji="1" lang="ja-JP" altLang="en-US" dirty="0">
              <a:latin typeface="+mn-ea"/>
              <a:ea typeface="+mn-ea"/>
            </a:endParaRPr>
          </a:p>
        </p:txBody>
      </p:sp>
    </p:spTree>
    <p:extLst>
      <p:ext uri="{BB962C8B-B14F-4D97-AF65-F5344CB8AC3E}">
        <p14:creationId xmlns:p14="http://schemas.microsoft.com/office/powerpoint/2010/main" val="1445751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3828072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メマイ</a:t>
            </a:r>
          </a:p>
        </p:txBody>
      </p:sp>
    </p:spTree>
    <p:extLst>
      <p:ext uri="{BB962C8B-B14F-4D97-AF65-F5344CB8AC3E}">
        <p14:creationId xmlns:p14="http://schemas.microsoft.com/office/powerpoint/2010/main" val="260296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581672" y="1804854"/>
            <a:ext cx="3028655" cy="3248292"/>
          </a:xfrm>
        </p:spPr>
        <p:txBody>
          <a:bodyPr>
            <a:normAutofit/>
          </a:bodyPr>
          <a:lstStyle/>
          <a:p>
            <a:r>
              <a:rPr kumimoji="1" lang="ja-JP" altLang="en-US" dirty="0">
                <a:latin typeface="+mn-ea"/>
                <a:ea typeface="+mn-ea"/>
              </a:rPr>
              <a:t>・回る</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忙しい</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体調不良</a:t>
            </a:r>
            <a:endParaRPr kumimoji="1" lang="ja-JP" altLang="en-US" dirty="0">
              <a:latin typeface="+mn-ea"/>
              <a:ea typeface="+mn-ea"/>
            </a:endParaRPr>
          </a:p>
        </p:txBody>
      </p:sp>
    </p:spTree>
    <p:extLst>
      <p:ext uri="{BB962C8B-B14F-4D97-AF65-F5344CB8AC3E}">
        <p14:creationId xmlns:p14="http://schemas.microsoft.com/office/powerpoint/2010/main" val="16802335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3592742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エホン</a:t>
            </a:r>
          </a:p>
        </p:txBody>
      </p:sp>
    </p:spTree>
    <p:extLst>
      <p:ext uri="{BB962C8B-B14F-4D97-AF65-F5344CB8AC3E}">
        <p14:creationId xmlns:p14="http://schemas.microsoft.com/office/powerpoint/2010/main" val="4030795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842605" y="1804854"/>
            <a:ext cx="2506790" cy="3248292"/>
          </a:xfrm>
        </p:spPr>
        <p:txBody>
          <a:bodyPr>
            <a:normAutofit/>
          </a:bodyPr>
          <a:lstStyle/>
          <a:p>
            <a:r>
              <a:rPr kumimoji="1" lang="ja-JP" altLang="en-US" dirty="0">
                <a:latin typeface="+mn-ea"/>
                <a:ea typeface="+mn-ea"/>
              </a:rPr>
              <a:t>・</a:t>
            </a:r>
            <a:r>
              <a:rPr lang="ja-JP" altLang="en-US" dirty="0">
                <a:latin typeface="+mn-ea"/>
                <a:ea typeface="+mn-ea"/>
              </a:rPr>
              <a:t>子ども</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絵</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物語</a:t>
            </a:r>
            <a:endParaRPr kumimoji="1" lang="ja-JP" altLang="en-US" dirty="0">
              <a:latin typeface="+mn-ea"/>
              <a:ea typeface="+mn-ea"/>
            </a:endParaRPr>
          </a:p>
        </p:txBody>
      </p:sp>
    </p:spTree>
    <p:extLst>
      <p:ext uri="{BB962C8B-B14F-4D97-AF65-F5344CB8AC3E}">
        <p14:creationId xmlns:p14="http://schemas.microsoft.com/office/powerpoint/2010/main" val="313057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659713-BFA8-11E9-6139-14CBCC4E8AE0}"/>
              </a:ext>
            </a:extLst>
          </p:cNvPr>
          <p:cNvSpPr>
            <a:spLocks noGrp="1"/>
          </p:cNvSpPr>
          <p:nvPr>
            <p:ph type="title"/>
          </p:nvPr>
        </p:nvSpPr>
        <p:spPr>
          <a:xfrm>
            <a:off x="838200" y="2766218"/>
            <a:ext cx="10515600" cy="1325563"/>
          </a:xfrm>
        </p:spPr>
        <p:txBody>
          <a:bodyPr/>
          <a:lstStyle/>
          <a:p>
            <a:pPr algn="ctr"/>
            <a:r>
              <a:rPr kumimoji="1" lang="ja-JP" altLang="en-US" dirty="0"/>
              <a:t>練習</a:t>
            </a:r>
          </a:p>
        </p:txBody>
      </p:sp>
    </p:spTree>
    <p:extLst>
      <p:ext uri="{BB962C8B-B14F-4D97-AF65-F5344CB8AC3E}">
        <p14:creationId xmlns:p14="http://schemas.microsoft.com/office/powerpoint/2010/main" val="3562418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3684086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キリン</a:t>
            </a:r>
          </a:p>
        </p:txBody>
      </p:sp>
    </p:spTree>
    <p:extLst>
      <p:ext uri="{BB962C8B-B14F-4D97-AF65-F5344CB8AC3E}">
        <p14:creationId xmlns:p14="http://schemas.microsoft.com/office/powerpoint/2010/main" val="1648663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850851" y="1804854"/>
            <a:ext cx="2490298" cy="3248292"/>
          </a:xfrm>
        </p:spPr>
        <p:txBody>
          <a:bodyPr>
            <a:normAutofit/>
          </a:bodyPr>
          <a:lstStyle/>
          <a:p>
            <a:r>
              <a:rPr kumimoji="1" lang="ja-JP" altLang="en-US" dirty="0">
                <a:latin typeface="+mn-ea"/>
                <a:ea typeface="+mn-ea"/>
              </a:rPr>
              <a:t>・</a:t>
            </a:r>
            <a:r>
              <a:rPr lang="ja-JP" altLang="en-US" dirty="0">
                <a:latin typeface="+mn-ea"/>
                <a:ea typeface="+mn-ea"/>
              </a:rPr>
              <a:t>首</a:t>
            </a:r>
            <a:br>
              <a:rPr lang="en-US" altLang="ja-JP" dirty="0">
                <a:latin typeface="+mn-ea"/>
                <a:ea typeface="+mn-ea"/>
              </a:rPr>
            </a:br>
            <a:br>
              <a:rPr kumimoji="1" lang="en-US" altLang="ja-JP" dirty="0">
                <a:latin typeface="+mn-ea"/>
                <a:ea typeface="+mn-ea"/>
              </a:rPr>
            </a:br>
            <a:r>
              <a:rPr kumimoji="1" lang="ja-JP" altLang="en-US" dirty="0">
                <a:latin typeface="+mn-ea"/>
                <a:ea typeface="+mn-ea"/>
              </a:rPr>
              <a:t>・哺乳類</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神童</a:t>
            </a:r>
            <a:endParaRPr kumimoji="1" lang="ja-JP" altLang="en-US" dirty="0">
              <a:latin typeface="+mn-ea"/>
              <a:ea typeface="+mn-ea"/>
            </a:endParaRPr>
          </a:p>
        </p:txBody>
      </p:sp>
    </p:spTree>
    <p:extLst>
      <p:ext uri="{BB962C8B-B14F-4D97-AF65-F5344CB8AC3E}">
        <p14:creationId xmlns:p14="http://schemas.microsoft.com/office/powerpoint/2010/main" val="1031004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3503883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lang="ja-JP" altLang="en-US" sz="7200" b="1" dirty="0"/>
              <a:t>シカイ</a:t>
            </a:r>
            <a:endParaRPr kumimoji="1" lang="ja-JP" altLang="en-US" sz="7200" b="1" dirty="0"/>
          </a:p>
        </p:txBody>
      </p:sp>
    </p:spTree>
    <p:extLst>
      <p:ext uri="{BB962C8B-B14F-4D97-AF65-F5344CB8AC3E}">
        <p14:creationId xmlns:p14="http://schemas.microsoft.com/office/powerpoint/2010/main" val="3923777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807484" y="1804854"/>
            <a:ext cx="2577031" cy="3248292"/>
          </a:xfrm>
        </p:spPr>
        <p:txBody>
          <a:bodyPr>
            <a:normAutofit/>
          </a:bodyPr>
          <a:lstStyle/>
          <a:p>
            <a:r>
              <a:rPr lang="ja-JP" altLang="en-US" dirty="0">
                <a:latin typeface="+mn-ea"/>
                <a:ea typeface="+mn-ea"/>
              </a:rPr>
              <a:t>・進行役</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眼</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海</a:t>
            </a:r>
            <a:endParaRPr kumimoji="1" lang="ja-JP" altLang="en-US" dirty="0">
              <a:latin typeface="+mn-ea"/>
              <a:ea typeface="+mn-ea"/>
            </a:endParaRPr>
          </a:p>
        </p:txBody>
      </p:sp>
    </p:spTree>
    <p:extLst>
      <p:ext uri="{BB962C8B-B14F-4D97-AF65-F5344CB8AC3E}">
        <p14:creationId xmlns:p14="http://schemas.microsoft.com/office/powerpoint/2010/main" val="316179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2750510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ナマリ</a:t>
            </a:r>
          </a:p>
        </p:txBody>
      </p:sp>
    </p:spTree>
    <p:extLst>
      <p:ext uri="{BB962C8B-B14F-4D97-AF65-F5344CB8AC3E}">
        <p14:creationId xmlns:p14="http://schemas.microsoft.com/office/powerpoint/2010/main" val="8526766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854065" y="1804854"/>
            <a:ext cx="2483870" cy="3248292"/>
          </a:xfrm>
        </p:spPr>
        <p:txBody>
          <a:bodyPr>
            <a:normAutofit/>
          </a:bodyPr>
          <a:lstStyle/>
          <a:p>
            <a:r>
              <a:rPr kumimoji="1" lang="ja-JP" altLang="en-US" dirty="0">
                <a:latin typeface="+mn-ea"/>
                <a:ea typeface="+mn-ea"/>
              </a:rPr>
              <a:t>・</a:t>
            </a:r>
            <a:r>
              <a:rPr lang="ja-JP" altLang="en-US" dirty="0">
                <a:latin typeface="+mn-ea"/>
                <a:ea typeface="+mn-ea"/>
              </a:rPr>
              <a:t>にぶる</a:t>
            </a:r>
            <a:br>
              <a:rPr lang="en-US" altLang="ja-JP" dirty="0">
                <a:latin typeface="+mn-ea"/>
                <a:ea typeface="+mn-ea"/>
              </a:rPr>
            </a:br>
            <a:br>
              <a:rPr kumimoji="1" lang="en-US" altLang="ja-JP" dirty="0">
                <a:latin typeface="+mn-ea"/>
                <a:ea typeface="+mn-ea"/>
              </a:rPr>
            </a:br>
            <a:r>
              <a:rPr kumimoji="1" lang="ja-JP" altLang="en-US" dirty="0">
                <a:latin typeface="+mn-ea"/>
                <a:ea typeface="+mn-ea"/>
              </a:rPr>
              <a:t>・金属</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・方言</a:t>
            </a:r>
          </a:p>
        </p:txBody>
      </p:sp>
    </p:spTree>
    <p:extLst>
      <p:ext uri="{BB962C8B-B14F-4D97-AF65-F5344CB8AC3E}">
        <p14:creationId xmlns:p14="http://schemas.microsoft.com/office/powerpoint/2010/main" val="1754319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104528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4000011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ユウヒ</a:t>
            </a:r>
          </a:p>
        </p:txBody>
      </p:sp>
    </p:spTree>
    <p:extLst>
      <p:ext uri="{BB962C8B-B14F-4D97-AF65-F5344CB8AC3E}">
        <p14:creationId xmlns:p14="http://schemas.microsoft.com/office/powerpoint/2010/main" val="85246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531266" y="1804854"/>
            <a:ext cx="3129468" cy="3248292"/>
          </a:xfrm>
        </p:spPr>
        <p:txBody>
          <a:bodyPr>
            <a:normAutofit/>
          </a:bodyPr>
          <a:lstStyle/>
          <a:p>
            <a:r>
              <a:rPr kumimoji="1" lang="ja-JP" altLang="en-US" dirty="0">
                <a:latin typeface="+mn-ea"/>
                <a:ea typeface="+mn-ea"/>
              </a:rPr>
              <a:t>・</a:t>
            </a:r>
            <a:r>
              <a:rPr lang="ja-JP" altLang="en-US" dirty="0">
                <a:latin typeface="+mn-ea"/>
                <a:ea typeface="+mn-ea"/>
              </a:rPr>
              <a:t>夕方</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オレンジ</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朝日</a:t>
            </a:r>
            <a:endParaRPr kumimoji="1" lang="ja-JP" altLang="en-US" dirty="0">
              <a:latin typeface="+mn-ea"/>
              <a:ea typeface="+mn-ea"/>
            </a:endParaRPr>
          </a:p>
        </p:txBody>
      </p:sp>
    </p:spTree>
    <p:extLst>
      <p:ext uri="{BB962C8B-B14F-4D97-AF65-F5344CB8AC3E}">
        <p14:creationId xmlns:p14="http://schemas.microsoft.com/office/powerpoint/2010/main" val="2168768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1776505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カシワ</a:t>
            </a:r>
          </a:p>
        </p:txBody>
      </p:sp>
    </p:spTree>
    <p:extLst>
      <p:ext uri="{BB962C8B-B14F-4D97-AF65-F5344CB8AC3E}">
        <p14:creationId xmlns:p14="http://schemas.microsoft.com/office/powerpoint/2010/main" val="9638931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835780" y="1804854"/>
            <a:ext cx="2520439" cy="3248292"/>
          </a:xfrm>
        </p:spPr>
        <p:txBody>
          <a:bodyPr>
            <a:normAutofit/>
          </a:bodyPr>
          <a:lstStyle/>
          <a:p>
            <a:r>
              <a:rPr kumimoji="1" lang="ja-JP" altLang="en-US" dirty="0">
                <a:latin typeface="+mn-ea"/>
                <a:ea typeface="+mn-ea"/>
              </a:rPr>
              <a:t>・</a:t>
            </a:r>
            <a:r>
              <a:rPr lang="ja-JP" altLang="en-US" dirty="0">
                <a:latin typeface="+mn-ea"/>
                <a:ea typeface="+mn-ea"/>
              </a:rPr>
              <a:t>植物</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餅</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・縁起木</a:t>
            </a:r>
          </a:p>
        </p:txBody>
      </p:sp>
    </p:spTree>
    <p:extLst>
      <p:ext uri="{BB962C8B-B14F-4D97-AF65-F5344CB8AC3E}">
        <p14:creationId xmlns:p14="http://schemas.microsoft.com/office/powerpoint/2010/main" val="712692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40765792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サクラ</a:t>
            </a:r>
          </a:p>
        </p:txBody>
      </p:sp>
    </p:spTree>
    <p:extLst>
      <p:ext uri="{BB962C8B-B14F-4D97-AF65-F5344CB8AC3E}">
        <p14:creationId xmlns:p14="http://schemas.microsoft.com/office/powerpoint/2010/main" val="2795606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863076" y="1804854"/>
            <a:ext cx="2465848" cy="3248292"/>
          </a:xfrm>
        </p:spPr>
        <p:txBody>
          <a:bodyPr>
            <a:normAutofit/>
          </a:bodyPr>
          <a:lstStyle/>
          <a:p>
            <a:r>
              <a:rPr kumimoji="1" lang="ja-JP" altLang="en-US" dirty="0">
                <a:latin typeface="+mn-ea"/>
                <a:ea typeface="+mn-ea"/>
              </a:rPr>
              <a:t>・</a:t>
            </a:r>
            <a:r>
              <a:rPr lang="ja-JP" altLang="en-US" dirty="0">
                <a:latin typeface="+mn-ea"/>
                <a:ea typeface="+mn-ea"/>
              </a:rPr>
              <a:t>植物</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春</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ピンク</a:t>
            </a:r>
            <a:endParaRPr kumimoji="1" lang="ja-JP" altLang="en-US" dirty="0">
              <a:latin typeface="+mn-ea"/>
              <a:ea typeface="+mn-ea"/>
            </a:endParaRPr>
          </a:p>
        </p:txBody>
      </p:sp>
    </p:spTree>
    <p:extLst>
      <p:ext uri="{BB962C8B-B14F-4D97-AF65-F5344CB8AC3E}">
        <p14:creationId xmlns:p14="http://schemas.microsoft.com/office/powerpoint/2010/main" val="17220601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1332587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センス</a:t>
            </a:r>
          </a:p>
        </p:txBody>
      </p:sp>
    </p:spTree>
    <p:extLst>
      <p:ext uri="{BB962C8B-B14F-4D97-AF65-F5344CB8AC3E}">
        <p14:creationId xmlns:p14="http://schemas.microsoft.com/office/powerpoint/2010/main" val="276131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レモン</a:t>
            </a:r>
          </a:p>
        </p:txBody>
      </p:sp>
    </p:spTree>
    <p:extLst>
      <p:ext uri="{BB962C8B-B14F-4D97-AF65-F5344CB8AC3E}">
        <p14:creationId xmlns:p14="http://schemas.microsoft.com/office/powerpoint/2010/main" val="40879654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081365" y="1804854"/>
            <a:ext cx="2029270" cy="3248292"/>
          </a:xfrm>
        </p:spPr>
        <p:txBody>
          <a:bodyPr>
            <a:normAutofit/>
          </a:bodyPr>
          <a:lstStyle/>
          <a:p>
            <a:r>
              <a:rPr kumimoji="1" lang="ja-JP" altLang="en-US" dirty="0">
                <a:latin typeface="+mn-ea"/>
                <a:ea typeface="+mn-ea"/>
              </a:rPr>
              <a:t>・</a:t>
            </a:r>
            <a:r>
              <a:rPr lang="ja-JP" altLang="en-US" dirty="0">
                <a:latin typeface="+mn-ea"/>
                <a:ea typeface="+mn-ea"/>
              </a:rPr>
              <a:t>感覚</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扇</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夏</a:t>
            </a:r>
            <a:endParaRPr kumimoji="1" lang="ja-JP" altLang="en-US" dirty="0">
              <a:latin typeface="+mn-ea"/>
              <a:ea typeface="+mn-ea"/>
            </a:endParaRPr>
          </a:p>
        </p:txBody>
      </p:sp>
    </p:spTree>
    <p:extLst>
      <p:ext uri="{BB962C8B-B14F-4D97-AF65-F5344CB8AC3E}">
        <p14:creationId xmlns:p14="http://schemas.microsoft.com/office/powerpoint/2010/main" val="17982763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12689110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ナイフ</a:t>
            </a:r>
          </a:p>
        </p:txBody>
      </p:sp>
    </p:spTree>
    <p:extLst>
      <p:ext uri="{BB962C8B-B14F-4D97-AF65-F5344CB8AC3E}">
        <p14:creationId xmlns:p14="http://schemas.microsoft.com/office/powerpoint/2010/main" val="17495893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317165" y="1804854"/>
            <a:ext cx="3557669" cy="3248292"/>
          </a:xfrm>
        </p:spPr>
        <p:txBody>
          <a:bodyPr>
            <a:normAutofit/>
          </a:bodyPr>
          <a:lstStyle/>
          <a:p>
            <a:r>
              <a:rPr kumimoji="1" lang="ja-JP" altLang="en-US" dirty="0">
                <a:latin typeface="+mn-ea"/>
                <a:ea typeface="+mn-ea"/>
              </a:rPr>
              <a:t>・</a:t>
            </a:r>
            <a:r>
              <a:rPr lang="ja-JP" altLang="en-US" dirty="0">
                <a:latin typeface="+mn-ea"/>
                <a:ea typeface="+mn-ea"/>
              </a:rPr>
              <a:t>切る</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料理</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カトラリー</a:t>
            </a:r>
            <a:endParaRPr kumimoji="1" lang="ja-JP" altLang="en-US" dirty="0">
              <a:latin typeface="+mn-ea"/>
              <a:ea typeface="+mn-ea"/>
            </a:endParaRPr>
          </a:p>
        </p:txBody>
      </p:sp>
    </p:spTree>
    <p:extLst>
      <p:ext uri="{BB962C8B-B14F-4D97-AF65-F5344CB8AC3E}">
        <p14:creationId xmlns:p14="http://schemas.microsoft.com/office/powerpoint/2010/main" val="1891268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15622329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モナカ</a:t>
            </a:r>
          </a:p>
        </p:txBody>
      </p:sp>
    </p:spTree>
    <p:extLst>
      <p:ext uri="{BB962C8B-B14F-4D97-AF65-F5344CB8AC3E}">
        <p14:creationId xmlns:p14="http://schemas.microsoft.com/office/powerpoint/2010/main" val="23646550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856252" y="1804854"/>
            <a:ext cx="2479496" cy="3248292"/>
          </a:xfrm>
        </p:spPr>
        <p:txBody>
          <a:bodyPr>
            <a:normAutofit/>
          </a:bodyPr>
          <a:lstStyle/>
          <a:p>
            <a:r>
              <a:rPr kumimoji="1" lang="ja-JP" altLang="en-US" dirty="0">
                <a:latin typeface="+mn-ea"/>
                <a:ea typeface="+mn-ea"/>
              </a:rPr>
              <a:t>・菓子</a:t>
            </a:r>
            <a:br>
              <a:rPr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名月</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lang="ja-JP" altLang="en-US" dirty="0">
                <a:latin typeface="+mn-ea"/>
                <a:ea typeface="+mn-ea"/>
              </a:rPr>
              <a:t>あんこ</a:t>
            </a:r>
            <a:endParaRPr kumimoji="1" lang="ja-JP" altLang="en-US" dirty="0">
              <a:latin typeface="+mn-ea"/>
              <a:ea typeface="+mn-ea"/>
            </a:endParaRPr>
          </a:p>
        </p:txBody>
      </p:sp>
    </p:spTree>
    <p:extLst>
      <p:ext uri="{BB962C8B-B14F-4D97-AF65-F5344CB8AC3E}">
        <p14:creationId xmlns:p14="http://schemas.microsoft.com/office/powerpoint/2010/main" val="25972873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3333CDB-D403-4479-2C64-18A31E6D3616}"/>
              </a:ext>
            </a:extLst>
          </p:cNvPr>
          <p:cNvSpPr>
            <a:spLocks noGrp="1"/>
          </p:cNvSpPr>
          <p:nvPr>
            <p:ph idx="1"/>
          </p:nvPr>
        </p:nvSpPr>
        <p:spPr>
          <a:xfrm>
            <a:off x="838200" y="477672"/>
            <a:ext cx="10515600" cy="6223379"/>
          </a:xfrm>
        </p:spPr>
        <p:txBody>
          <a:bodyPr>
            <a:normAutofit/>
          </a:bodyPr>
          <a:lstStyle/>
          <a:p>
            <a:pPr marL="0" indent="0">
              <a:buNone/>
            </a:pPr>
            <a:r>
              <a:rPr kumimoji="1" lang="ja-JP" altLang="en-US" dirty="0"/>
              <a:t>以上で，本日の実験は終了となります。</a:t>
            </a:r>
            <a:endParaRPr kumimoji="1" lang="en-US" altLang="ja-JP" dirty="0"/>
          </a:p>
          <a:p>
            <a:pPr marL="0" indent="0">
              <a:buNone/>
            </a:pPr>
            <a:r>
              <a:rPr lang="ja-JP" altLang="en-US" dirty="0"/>
              <a:t>ご協力ありがとうございました。</a:t>
            </a:r>
            <a:endParaRPr kumimoji="1" lang="en-US" altLang="ja-JP" dirty="0"/>
          </a:p>
          <a:p>
            <a:pPr marL="0" indent="0">
              <a:buNone/>
            </a:pPr>
            <a:r>
              <a:rPr lang="ja-JP" altLang="en-US" dirty="0"/>
              <a:t>来週は「文字が認知に及ぼす影響」の実験を行う予定ですので，引き続きご協力いただけますと幸いです。</a:t>
            </a:r>
            <a:endParaRPr lang="en-US" altLang="ja-JP" dirty="0"/>
          </a:p>
          <a:p>
            <a:pPr marL="0" indent="0">
              <a:buNone/>
            </a:pPr>
            <a:r>
              <a:rPr lang="ja-JP" altLang="en-US" dirty="0"/>
              <a:t>よろしくお願い致します。</a:t>
            </a:r>
            <a:endParaRPr lang="en-US" altLang="ja-JP" dirty="0"/>
          </a:p>
          <a:p>
            <a:pPr marL="0" indent="0">
              <a:buNone/>
            </a:pPr>
            <a:endParaRPr kumimoji="1" lang="en-US" altLang="ja-JP" dirty="0"/>
          </a:p>
          <a:p>
            <a:pPr marL="0" indent="0">
              <a:buNone/>
            </a:pPr>
            <a:r>
              <a:rPr lang="ja-JP" altLang="en-US" dirty="0"/>
              <a:t>何かご不明な点等がございましたら，下記のメールアドレスまでご連絡ください。</a:t>
            </a:r>
            <a:endParaRPr lang="en-US" altLang="ja-JP" dirty="0"/>
          </a:p>
          <a:p>
            <a:pPr marL="0" indent="0">
              <a:buNone/>
            </a:pPr>
            <a:endParaRPr kumimoji="1" lang="en-US" altLang="ja-JP" dirty="0"/>
          </a:p>
          <a:p>
            <a:pPr marL="0" indent="0" algn="r">
              <a:buNone/>
            </a:pPr>
            <a:r>
              <a:rPr lang="ja-JP" altLang="en-US" sz="2400" dirty="0"/>
              <a:t>人間科学部心理学科</a:t>
            </a:r>
            <a:endParaRPr lang="en-US" altLang="ja-JP" sz="2400" dirty="0"/>
          </a:p>
          <a:p>
            <a:pPr marL="0" indent="0" algn="r">
              <a:buNone/>
            </a:pPr>
            <a:r>
              <a:rPr lang="ja-JP" altLang="en-US" sz="2400" dirty="0"/>
              <a:t>渡辺ゼミナール　</a:t>
            </a:r>
            <a:r>
              <a:rPr lang="en-US" altLang="ja-JP" sz="2400" dirty="0"/>
              <a:t>4</a:t>
            </a:r>
            <a:r>
              <a:rPr lang="ja-JP" altLang="en-US" sz="2400" dirty="0"/>
              <a:t>年</a:t>
            </a:r>
            <a:endParaRPr lang="en-US" altLang="ja-JP" sz="2400" dirty="0"/>
          </a:p>
          <a:p>
            <a:pPr marL="0" indent="0" algn="r">
              <a:buNone/>
            </a:pPr>
            <a:r>
              <a:rPr lang="ja-JP" altLang="en-US" sz="2400" dirty="0"/>
              <a:t>沼倉 日菜子</a:t>
            </a:r>
            <a:endParaRPr lang="en-US" altLang="ja-JP" sz="2400" dirty="0"/>
          </a:p>
          <a:p>
            <a:pPr marL="0" indent="0" algn="r">
              <a:buNone/>
            </a:pPr>
            <a:r>
              <a:rPr kumimoji="1" lang="en-US" altLang="ja-JP" sz="2400" dirty="0"/>
              <a:t>31900875</a:t>
            </a:r>
            <a:r>
              <a:rPr kumimoji="1" lang="ja-JP" altLang="en-US" sz="2400" dirty="0"/>
              <a:t>＠</a:t>
            </a:r>
            <a:r>
              <a:rPr kumimoji="1" lang="en-US" altLang="ja-JP" sz="2400" dirty="0"/>
              <a:t>tokiwa-u.jp</a:t>
            </a:r>
            <a:endParaRPr kumimoji="1" lang="ja-JP" altLang="en-US" sz="2400" dirty="0"/>
          </a:p>
        </p:txBody>
      </p:sp>
    </p:spTree>
    <p:extLst>
      <p:ext uri="{BB962C8B-B14F-4D97-AF65-F5344CB8AC3E}">
        <p14:creationId xmlns:p14="http://schemas.microsoft.com/office/powerpoint/2010/main" val="37587073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E96EC1-427D-BD68-183E-4D46385E067B}"/>
              </a:ext>
            </a:extLst>
          </p:cNvPr>
          <p:cNvSpPr>
            <a:spLocks noGrp="1"/>
          </p:cNvSpPr>
          <p:nvPr>
            <p:ph type="title"/>
          </p:nvPr>
        </p:nvSpPr>
        <p:spPr>
          <a:xfrm>
            <a:off x="513798" y="185738"/>
            <a:ext cx="10515600" cy="2852737"/>
          </a:xfrm>
        </p:spPr>
        <p:txBody>
          <a:bodyPr/>
          <a:lstStyle/>
          <a:p>
            <a:r>
              <a:rPr kumimoji="1" lang="ja-JP" altLang="en-US" dirty="0"/>
              <a:t>セッション</a:t>
            </a:r>
            <a:r>
              <a:rPr lang="en-US" altLang="ja-JP" dirty="0"/>
              <a:t>2</a:t>
            </a:r>
            <a:endParaRPr kumimoji="1" lang="ja-JP" altLang="en-US" dirty="0"/>
          </a:p>
        </p:txBody>
      </p:sp>
    </p:spTree>
    <p:extLst>
      <p:ext uri="{BB962C8B-B14F-4D97-AF65-F5344CB8AC3E}">
        <p14:creationId xmlns:p14="http://schemas.microsoft.com/office/powerpoint/2010/main" val="3728299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7321CEB-55CF-AA1B-93FF-BBBB69999C97}"/>
              </a:ext>
            </a:extLst>
          </p:cNvPr>
          <p:cNvSpPr>
            <a:spLocks noGrp="1"/>
          </p:cNvSpPr>
          <p:nvPr>
            <p:ph idx="1"/>
          </p:nvPr>
        </p:nvSpPr>
        <p:spPr>
          <a:xfrm>
            <a:off x="675861" y="579782"/>
            <a:ext cx="10840278" cy="5698435"/>
          </a:xfrm>
        </p:spPr>
        <p:txBody>
          <a:bodyPr>
            <a:normAutofit/>
          </a:bodyPr>
          <a:lstStyle/>
          <a:p>
            <a:pPr marL="0" indent="0">
              <a:buNone/>
            </a:pPr>
            <a:r>
              <a:rPr kumimoji="1" lang="ja-JP" altLang="en-US" dirty="0"/>
              <a:t>　常磐大学人間科学部心理学科</a:t>
            </a:r>
            <a:r>
              <a:rPr kumimoji="1" lang="en-US" altLang="ja-JP" dirty="0"/>
              <a:t>4</a:t>
            </a:r>
            <a:r>
              <a:rPr kumimoji="1" lang="ja-JP" altLang="en-US" dirty="0"/>
              <a:t>年・渡辺ゼミナール所属の沼倉 日菜子と申します。</a:t>
            </a:r>
            <a:endParaRPr kumimoji="1" lang="en-US" altLang="ja-JP" dirty="0"/>
          </a:p>
          <a:p>
            <a:pPr marL="0" indent="0">
              <a:buNone/>
            </a:pPr>
            <a:r>
              <a:rPr kumimoji="1" lang="ja-JP" altLang="en-US" dirty="0"/>
              <a:t>　本日は実験にご協力いただき，誠にありがとうございます。</a:t>
            </a:r>
            <a:endParaRPr kumimoji="1" lang="en-US" altLang="ja-JP" dirty="0"/>
          </a:p>
          <a:p>
            <a:pPr marL="0" indent="0">
              <a:buNone/>
            </a:pPr>
            <a:r>
              <a:rPr lang="ja-JP" altLang="en-US" dirty="0"/>
              <a:t>　私は現在，「文字が与える印象及び認知に及ぼす影響」をテーマに卒業研究に取り組んでいます。</a:t>
            </a:r>
            <a:endParaRPr lang="en-US" altLang="ja-JP" dirty="0"/>
          </a:p>
          <a:p>
            <a:pPr marL="0" indent="0">
              <a:buNone/>
            </a:pPr>
            <a:r>
              <a:rPr kumimoji="1" lang="ja-JP" altLang="en-US" dirty="0"/>
              <a:t>　今回，本研究を行うにあたり，「文字が与える印象」，「文字が認知に及ぼす影響」の二点について調査したく，事前に実験協力に同意いただきました皆様を対象に実験を行います。</a:t>
            </a:r>
            <a:endParaRPr kumimoji="1" lang="en-US" altLang="ja-JP" dirty="0"/>
          </a:p>
          <a:p>
            <a:pPr marL="0" indent="0">
              <a:buNone/>
            </a:pPr>
            <a:r>
              <a:rPr lang="ja-JP" altLang="en-US" dirty="0"/>
              <a:t>　本研究への回答は任意であり，回答の有無により皆様に利益・不利益が生じることはありません。得られたデータは厳重な管理の下で本研究のみに使用され，研究終了後に適切に処分します。また，データは統計的な処理を行うため，個人が特定されることはございません。</a:t>
            </a:r>
            <a:endParaRPr kumimoji="1" lang="ja-JP" altLang="en-US" dirty="0"/>
          </a:p>
        </p:txBody>
      </p:sp>
    </p:spTree>
    <p:extLst>
      <p:ext uri="{BB962C8B-B14F-4D97-AF65-F5344CB8AC3E}">
        <p14:creationId xmlns:p14="http://schemas.microsoft.com/office/powerpoint/2010/main" val="219559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4556664" y="1718180"/>
            <a:ext cx="3078671" cy="3421640"/>
          </a:xfrm>
        </p:spPr>
        <p:txBody>
          <a:bodyPr>
            <a:normAutofit/>
          </a:bodyPr>
          <a:lstStyle/>
          <a:p>
            <a:r>
              <a:rPr kumimoji="1" lang="ja-JP" altLang="en-US" dirty="0">
                <a:latin typeface="+mn-ea"/>
                <a:ea typeface="+mn-ea"/>
              </a:rPr>
              <a:t>・すっぱい</a:t>
            </a:r>
            <a:br>
              <a:rPr kumimoji="1" lang="en-US" altLang="ja-JP" dirty="0">
                <a:latin typeface="+mn-ea"/>
                <a:ea typeface="+mn-ea"/>
              </a:rPr>
            </a:br>
            <a:br>
              <a:rPr kumimoji="1" lang="en-US" altLang="ja-JP" dirty="0">
                <a:latin typeface="+mn-ea"/>
                <a:ea typeface="+mn-ea"/>
              </a:rPr>
            </a:br>
            <a:r>
              <a:rPr lang="ja-JP" altLang="en-US" dirty="0">
                <a:latin typeface="+mn-ea"/>
                <a:ea typeface="+mn-ea"/>
              </a:rPr>
              <a:t>・</a:t>
            </a:r>
            <a:r>
              <a:rPr kumimoji="1" lang="ja-JP" altLang="en-US" dirty="0">
                <a:latin typeface="+mn-ea"/>
                <a:ea typeface="+mn-ea"/>
              </a:rPr>
              <a:t>黄色</a:t>
            </a:r>
            <a:br>
              <a:rPr kumimoji="1" lang="en-US" altLang="ja-JP" dirty="0">
                <a:latin typeface="+mn-ea"/>
                <a:ea typeface="+mn-ea"/>
              </a:rPr>
            </a:br>
            <a:br>
              <a:rPr kumimoji="1" lang="en-US" altLang="ja-JP" dirty="0">
                <a:latin typeface="+mn-ea"/>
                <a:ea typeface="+mn-ea"/>
              </a:rPr>
            </a:br>
            <a:r>
              <a:rPr lang="ja-JP" altLang="en-US" dirty="0">
                <a:latin typeface="+mn-ea"/>
                <a:ea typeface="+mn-ea"/>
              </a:rPr>
              <a:t>・</a:t>
            </a:r>
            <a:r>
              <a:rPr kumimoji="1" lang="ja-JP" altLang="en-US" dirty="0">
                <a:latin typeface="+mn-ea"/>
                <a:ea typeface="+mn-ea"/>
              </a:rPr>
              <a:t>果物</a:t>
            </a:r>
          </a:p>
        </p:txBody>
      </p:sp>
    </p:spTree>
    <p:extLst>
      <p:ext uri="{BB962C8B-B14F-4D97-AF65-F5344CB8AC3E}">
        <p14:creationId xmlns:p14="http://schemas.microsoft.com/office/powerpoint/2010/main" val="16946641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7321CEB-55CF-AA1B-93FF-BBBB69999C97}"/>
              </a:ext>
            </a:extLst>
          </p:cNvPr>
          <p:cNvSpPr>
            <a:spLocks noGrp="1"/>
          </p:cNvSpPr>
          <p:nvPr>
            <p:ph idx="1"/>
          </p:nvPr>
        </p:nvSpPr>
        <p:spPr>
          <a:xfrm>
            <a:off x="675861" y="265043"/>
            <a:ext cx="10840278" cy="6387547"/>
          </a:xfrm>
        </p:spPr>
        <p:txBody>
          <a:bodyPr>
            <a:normAutofit/>
          </a:bodyPr>
          <a:lstStyle/>
          <a:p>
            <a:pPr marL="0" indent="0">
              <a:buNone/>
            </a:pPr>
            <a:r>
              <a:rPr kumimoji="1" lang="ja-JP" altLang="en-US" dirty="0"/>
              <a:t>　本実験は「文字が与える印象」，「文字が認知に及ぼす影響」についての</a:t>
            </a:r>
            <a:r>
              <a:rPr kumimoji="1" lang="en-US" altLang="ja-JP" dirty="0"/>
              <a:t>2</a:t>
            </a:r>
            <a:r>
              <a:rPr kumimoji="1" lang="ja-JP" altLang="en-US" dirty="0"/>
              <a:t>セッション構成で，</a:t>
            </a:r>
            <a:r>
              <a:rPr lang="ja-JP" altLang="en-US" dirty="0"/>
              <a:t>本日は「文字が認知に及ぼす影響」の実験です。今回は</a:t>
            </a:r>
            <a:r>
              <a:rPr lang="en-US" altLang="ja-JP" dirty="0"/>
              <a:t>2</a:t>
            </a:r>
            <a:r>
              <a:rPr lang="ja-JP" altLang="en-US" dirty="0"/>
              <a:t>種類の実験を行います。</a:t>
            </a:r>
            <a:endParaRPr lang="en-US" altLang="ja-JP" dirty="0"/>
          </a:p>
          <a:p>
            <a:pPr marL="0" indent="0">
              <a:buNone/>
            </a:pPr>
            <a:endParaRPr kumimoji="1" lang="en-US" altLang="ja-JP" dirty="0"/>
          </a:p>
          <a:p>
            <a:pPr marL="0" indent="0">
              <a:buNone/>
            </a:pPr>
            <a:r>
              <a:rPr lang="ja-JP" altLang="en-US" dirty="0"/>
              <a:t>　注視点が表示され，その後で呈示された語に対して，前回の実験で呈示された語であると思えば「○」，呈示されていなかった語であると思えば「</a:t>
            </a:r>
            <a:r>
              <a:rPr lang="en-US" altLang="ja-JP" dirty="0"/>
              <a:t>×</a:t>
            </a:r>
            <a:r>
              <a:rPr lang="ja-JP" altLang="en-US" dirty="0"/>
              <a:t>」を選んでください。</a:t>
            </a:r>
            <a:endParaRPr lang="en-US" altLang="ja-JP" dirty="0"/>
          </a:p>
          <a:p>
            <a:pPr marL="0" indent="0">
              <a:buNone/>
            </a:pPr>
            <a:r>
              <a:rPr lang="ja-JP" altLang="en-US" dirty="0"/>
              <a:t>　練習として</a:t>
            </a:r>
            <a:r>
              <a:rPr lang="en-US" altLang="ja-JP" dirty="0"/>
              <a:t>3</a:t>
            </a:r>
            <a:r>
              <a:rPr lang="ja-JP" altLang="en-US" dirty="0"/>
              <a:t>問行った後，本番として</a:t>
            </a:r>
            <a:r>
              <a:rPr lang="en-US" altLang="ja-JP" dirty="0"/>
              <a:t>20</a:t>
            </a:r>
            <a:r>
              <a:rPr lang="ja-JP" altLang="en-US" dirty="0"/>
              <a:t>問行います。</a:t>
            </a:r>
            <a:endParaRPr lang="en-US" altLang="ja-JP" dirty="0"/>
          </a:p>
          <a:p>
            <a:pPr marL="0" indent="0">
              <a:buNone/>
            </a:pPr>
            <a:r>
              <a:rPr lang="ja-JP" altLang="en-US" dirty="0"/>
              <a:t>　その後，二つ目の実験を行います。</a:t>
            </a:r>
            <a:endParaRPr lang="en-US" altLang="ja-JP" dirty="0"/>
          </a:p>
          <a:p>
            <a:pPr marL="0" indent="0">
              <a:buNone/>
            </a:pPr>
            <a:endParaRPr kumimoji="1" lang="en-US" altLang="ja-JP" dirty="0"/>
          </a:p>
          <a:p>
            <a:pPr marL="0" indent="0">
              <a:buNone/>
            </a:pPr>
            <a:r>
              <a:rPr lang="ja-JP" altLang="en-US" dirty="0"/>
              <a:t>　正しい答えや間違った答えというものはありませんので，他者と相談することなく，思った通りにお答えください。また，実験の途中で体調が悪くなった方は，実験を中断していただいて構いません。</a:t>
            </a:r>
            <a:endParaRPr kumimoji="1" lang="ja-JP" altLang="en-US" dirty="0"/>
          </a:p>
        </p:txBody>
      </p:sp>
    </p:spTree>
    <p:extLst>
      <p:ext uri="{BB962C8B-B14F-4D97-AF65-F5344CB8AC3E}">
        <p14:creationId xmlns:p14="http://schemas.microsoft.com/office/powerpoint/2010/main" val="31812062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659713-BFA8-11E9-6139-14CBCC4E8AE0}"/>
              </a:ext>
            </a:extLst>
          </p:cNvPr>
          <p:cNvSpPr>
            <a:spLocks noGrp="1"/>
          </p:cNvSpPr>
          <p:nvPr>
            <p:ph type="title"/>
          </p:nvPr>
        </p:nvSpPr>
        <p:spPr>
          <a:xfrm>
            <a:off x="838200" y="2766218"/>
            <a:ext cx="10515600" cy="1325563"/>
          </a:xfrm>
        </p:spPr>
        <p:txBody>
          <a:bodyPr/>
          <a:lstStyle/>
          <a:p>
            <a:pPr algn="ctr"/>
            <a:r>
              <a:rPr kumimoji="1" lang="ja-JP" altLang="en-US" dirty="0"/>
              <a:t>練習</a:t>
            </a:r>
          </a:p>
        </p:txBody>
      </p:sp>
    </p:spTree>
    <p:extLst>
      <p:ext uri="{BB962C8B-B14F-4D97-AF65-F5344CB8AC3E}">
        <p14:creationId xmlns:p14="http://schemas.microsoft.com/office/powerpoint/2010/main" val="5838478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6759827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サツキ</a:t>
            </a:r>
          </a:p>
        </p:txBody>
      </p:sp>
    </p:spTree>
    <p:extLst>
      <p:ext uri="{BB962C8B-B14F-4D97-AF65-F5344CB8AC3E}">
        <p14:creationId xmlns:p14="http://schemas.microsoft.com/office/powerpoint/2010/main" val="2041246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42207054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39071129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スミレ</a:t>
            </a:r>
          </a:p>
        </p:txBody>
      </p:sp>
    </p:spTree>
    <p:extLst>
      <p:ext uri="{BB962C8B-B14F-4D97-AF65-F5344CB8AC3E}">
        <p14:creationId xmlns:p14="http://schemas.microsoft.com/office/powerpoint/2010/main" val="32390279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36597505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5199108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レモン</a:t>
            </a:r>
          </a:p>
        </p:txBody>
      </p:sp>
    </p:spTree>
    <p:extLst>
      <p:ext uri="{BB962C8B-B14F-4D97-AF65-F5344CB8AC3E}">
        <p14:creationId xmlns:p14="http://schemas.microsoft.com/office/powerpoint/2010/main" val="243073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525766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19991782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0A0A45B-533E-D477-F61D-E750D03DD805}"/>
              </a:ext>
            </a:extLst>
          </p:cNvPr>
          <p:cNvSpPr>
            <a:spLocks noGrp="1"/>
          </p:cNvSpPr>
          <p:nvPr>
            <p:ph idx="1"/>
          </p:nvPr>
        </p:nvSpPr>
        <p:spPr>
          <a:xfrm>
            <a:off x="838200" y="2584938"/>
            <a:ext cx="10515600" cy="1688123"/>
          </a:xfrm>
        </p:spPr>
        <p:txBody>
          <a:bodyPr/>
          <a:lstStyle/>
          <a:p>
            <a:pPr marL="0" indent="0" algn="ctr">
              <a:buNone/>
            </a:pPr>
            <a:r>
              <a:rPr kumimoji="1" lang="ja-JP" altLang="en-US" dirty="0"/>
              <a:t>以上で練習は終了です。</a:t>
            </a:r>
            <a:endParaRPr kumimoji="1" lang="en-US" altLang="ja-JP" dirty="0"/>
          </a:p>
          <a:p>
            <a:pPr marL="0" indent="0" algn="ctr">
              <a:buNone/>
            </a:pPr>
            <a:endParaRPr lang="en-US" altLang="ja-JP" dirty="0"/>
          </a:p>
          <a:p>
            <a:pPr marL="0" indent="0" algn="ctr">
              <a:buNone/>
            </a:pPr>
            <a:r>
              <a:rPr lang="en-US" altLang="ja-JP" dirty="0"/>
              <a:t>3</a:t>
            </a:r>
            <a:r>
              <a:rPr kumimoji="1" lang="ja-JP" altLang="en-US" dirty="0"/>
              <a:t>つの質問にお答えいただいた後，本番が始まります。</a:t>
            </a:r>
          </a:p>
        </p:txBody>
      </p:sp>
    </p:spTree>
    <p:extLst>
      <p:ext uri="{BB962C8B-B14F-4D97-AF65-F5344CB8AC3E}">
        <p14:creationId xmlns:p14="http://schemas.microsoft.com/office/powerpoint/2010/main" val="42795383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144FABC1-2CC6-FFEE-FE47-CB94B4D4490C}"/>
              </a:ext>
            </a:extLst>
          </p:cNvPr>
          <p:cNvSpPr>
            <a:spLocks noGrp="1"/>
          </p:cNvSpPr>
          <p:nvPr>
            <p:ph idx="1"/>
          </p:nvPr>
        </p:nvSpPr>
        <p:spPr>
          <a:xfrm>
            <a:off x="838200" y="1276643"/>
            <a:ext cx="10515600" cy="4304714"/>
          </a:xfrm>
        </p:spPr>
        <p:txBody>
          <a:bodyPr/>
          <a:lstStyle/>
          <a:p>
            <a:pPr marL="0" indent="0">
              <a:buNone/>
            </a:pPr>
            <a:r>
              <a:rPr lang="en-US" altLang="ja-JP" dirty="0"/>
              <a:t>1.</a:t>
            </a:r>
            <a:r>
              <a:rPr lang="ja-JP" altLang="en-US" dirty="0"/>
              <a:t>参加者</a:t>
            </a:r>
            <a:r>
              <a:rPr lang="en-US" altLang="ja-JP" dirty="0"/>
              <a:t>ID</a:t>
            </a:r>
            <a:r>
              <a:rPr lang="ja-JP" altLang="en-US" dirty="0"/>
              <a:t>（例　</a:t>
            </a:r>
            <a:r>
              <a:rPr lang="en-US" altLang="ja-JP" dirty="0"/>
              <a:t>A1</a:t>
            </a:r>
            <a:r>
              <a:rPr lang="ja-JP" altLang="en-US" dirty="0"/>
              <a:t>，</a:t>
            </a:r>
            <a:r>
              <a:rPr lang="en-US" altLang="ja-JP" dirty="0"/>
              <a:t>B2</a:t>
            </a:r>
            <a:r>
              <a:rPr lang="ja-JP" altLang="en-US" dirty="0"/>
              <a:t>）を入力してください。</a:t>
            </a:r>
            <a:endParaRPr lang="en-US" altLang="ja-JP" dirty="0"/>
          </a:p>
          <a:p>
            <a:pPr marL="0" indent="0">
              <a:buNone/>
            </a:pPr>
            <a:endParaRPr lang="en-US" altLang="ja-JP" dirty="0"/>
          </a:p>
          <a:p>
            <a:pPr marL="0" indent="0">
              <a:buNone/>
            </a:pPr>
            <a:endParaRPr lang="en-US" altLang="ja-JP" dirty="0"/>
          </a:p>
          <a:p>
            <a:pPr marL="0" indent="0">
              <a:buNone/>
            </a:pPr>
            <a:r>
              <a:rPr lang="en-US" altLang="ja-JP" dirty="0"/>
              <a:t>2.</a:t>
            </a:r>
            <a:r>
              <a:rPr lang="ja-JP" altLang="en-US" dirty="0"/>
              <a:t>性別（</a:t>
            </a:r>
            <a:r>
              <a:rPr lang="en-US" altLang="ja-JP" dirty="0"/>
              <a:t>1</a:t>
            </a:r>
            <a:r>
              <a:rPr lang="ja-JP" altLang="en-US" dirty="0"/>
              <a:t>：男性，</a:t>
            </a:r>
            <a:r>
              <a:rPr lang="en-US" altLang="ja-JP" dirty="0"/>
              <a:t>2</a:t>
            </a:r>
            <a:r>
              <a:rPr lang="ja-JP" altLang="en-US" dirty="0"/>
              <a:t>：女性，</a:t>
            </a:r>
            <a:r>
              <a:rPr lang="en-US" altLang="ja-JP" dirty="0"/>
              <a:t>3</a:t>
            </a:r>
            <a:r>
              <a:rPr lang="ja-JP" altLang="en-US" dirty="0"/>
              <a:t>：回答しない）を入力してください。</a:t>
            </a:r>
            <a:endParaRPr lang="en-US" altLang="ja-JP" dirty="0"/>
          </a:p>
          <a:p>
            <a:pPr marL="0" indent="0">
              <a:buNone/>
            </a:pPr>
            <a:endParaRPr lang="en-US" altLang="ja-JP" dirty="0"/>
          </a:p>
          <a:p>
            <a:pPr marL="0" indent="0">
              <a:buNone/>
            </a:pPr>
            <a:endParaRPr lang="en-US" altLang="ja-JP" dirty="0"/>
          </a:p>
          <a:p>
            <a:pPr marL="0" indent="0">
              <a:buNone/>
            </a:pPr>
            <a:r>
              <a:rPr lang="en-US" altLang="ja-JP" dirty="0"/>
              <a:t>3.</a:t>
            </a:r>
            <a:r>
              <a:rPr lang="ja-JP" altLang="en-US" dirty="0"/>
              <a:t>年齢（半角数字のみ）を入力してください</a:t>
            </a:r>
          </a:p>
        </p:txBody>
      </p:sp>
    </p:spTree>
    <p:extLst>
      <p:ext uri="{BB962C8B-B14F-4D97-AF65-F5344CB8AC3E}">
        <p14:creationId xmlns:p14="http://schemas.microsoft.com/office/powerpoint/2010/main" val="7907101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24514560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アクマ</a:t>
            </a:r>
          </a:p>
        </p:txBody>
      </p:sp>
    </p:spTree>
    <p:extLst>
      <p:ext uri="{BB962C8B-B14F-4D97-AF65-F5344CB8AC3E}">
        <p14:creationId xmlns:p14="http://schemas.microsoft.com/office/powerpoint/2010/main" val="16455474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5317112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42417419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E45A-DDA1-84CE-BC05-32689A6E513D}"/>
              </a:ext>
            </a:extLst>
          </p:cNvPr>
          <p:cNvSpPr>
            <a:spLocks noGrp="1"/>
          </p:cNvSpPr>
          <p:nvPr>
            <p:ph type="title"/>
          </p:nvPr>
        </p:nvSpPr>
        <p:spPr>
          <a:xfrm>
            <a:off x="970722" y="2766218"/>
            <a:ext cx="10515600" cy="1325563"/>
          </a:xfrm>
        </p:spPr>
        <p:txBody>
          <a:bodyPr>
            <a:normAutofit/>
          </a:bodyPr>
          <a:lstStyle/>
          <a:p>
            <a:pPr algn="ctr"/>
            <a:r>
              <a:rPr kumimoji="1" lang="ja-JP" altLang="en-US" sz="7200" b="1" dirty="0"/>
              <a:t>キアツ</a:t>
            </a:r>
          </a:p>
        </p:txBody>
      </p:sp>
    </p:spTree>
    <p:extLst>
      <p:ext uri="{BB962C8B-B14F-4D97-AF65-F5344CB8AC3E}">
        <p14:creationId xmlns:p14="http://schemas.microsoft.com/office/powerpoint/2010/main" val="18659931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48527-69A6-C00A-BC99-4FA2B8E07E7C}"/>
              </a:ext>
            </a:extLst>
          </p:cNvPr>
          <p:cNvSpPr>
            <a:spLocks noGrp="1"/>
          </p:cNvSpPr>
          <p:nvPr>
            <p:ph type="title"/>
          </p:nvPr>
        </p:nvSpPr>
        <p:spPr>
          <a:xfrm>
            <a:off x="5416491" y="2436366"/>
            <a:ext cx="1359018" cy="1985268"/>
          </a:xfrm>
        </p:spPr>
        <p:txBody>
          <a:bodyPr>
            <a:normAutofit/>
          </a:bodyPr>
          <a:lstStyle/>
          <a:p>
            <a:r>
              <a:rPr kumimoji="1" lang="ja-JP" altLang="en-US" dirty="0">
                <a:latin typeface="+mn-ea"/>
                <a:ea typeface="+mn-ea"/>
              </a:rPr>
              <a:t>・○</a:t>
            </a:r>
            <a:br>
              <a:rPr kumimoji="1" lang="en-US" altLang="ja-JP" dirty="0">
                <a:latin typeface="+mn-ea"/>
                <a:ea typeface="+mn-ea"/>
              </a:rPr>
            </a:br>
            <a:br>
              <a:rPr kumimoji="1" lang="en-US" altLang="ja-JP" dirty="0">
                <a:latin typeface="+mn-ea"/>
                <a:ea typeface="+mn-ea"/>
              </a:rPr>
            </a:br>
            <a:r>
              <a:rPr kumimoji="1" lang="ja-JP" altLang="en-US" dirty="0">
                <a:latin typeface="+mn-ea"/>
                <a:ea typeface="+mn-ea"/>
              </a:rPr>
              <a:t>・</a:t>
            </a:r>
            <a:r>
              <a:rPr kumimoji="1" lang="en-US" altLang="ja-JP" dirty="0">
                <a:latin typeface="+mn-ea"/>
                <a:ea typeface="+mn-ea"/>
              </a:rPr>
              <a:t>×</a:t>
            </a:r>
            <a:endParaRPr kumimoji="1" lang="ja-JP" altLang="en-US" dirty="0">
              <a:latin typeface="+mn-ea"/>
              <a:ea typeface="+mn-ea"/>
            </a:endParaRPr>
          </a:p>
        </p:txBody>
      </p:sp>
    </p:spTree>
    <p:extLst>
      <p:ext uri="{BB962C8B-B14F-4D97-AF65-F5344CB8AC3E}">
        <p14:creationId xmlns:p14="http://schemas.microsoft.com/office/powerpoint/2010/main" val="5795158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2386B0C-CB35-300E-1E5C-464F30C01356}"/>
              </a:ext>
            </a:extLst>
          </p:cNvPr>
          <p:cNvPicPr>
            <a:picLocks noChangeAspect="1"/>
          </p:cNvPicPr>
          <p:nvPr/>
        </p:nvPicPr>
        <p:blipFill>
          <a:blip r:embed="rId2"/>
          <a:stretch>
            <a:fillRect/>
          </a:stretch>
        </p:blipFill>
        <p:spPr>
          <a:xfrm>
            <a:off x="5318470" y="2651470"/>
            <a:ext cx="1555059" cy="1555059"/>
          </a:xfrm>
          <a:prstGeom prst="rect">
            <a:avLst/>
          </a:prstGeom>
        </p:spPr>
      </p:pic>
    </p:spTree>
    <p:extLst>
      <p:ext uri="{BB962C8B-B14F-4D97-AF65-F5344CB8AC3E}">
        <p14:creationId xmlns:p14="http://schemas.microsoft.com/office/powerpoint/2010/main" val="26723747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1732</Words>
  <Application>Microsoft Office PowerPoint</Application>
  <PresentationFormat>ワイド画面</PresentationFormat>
  <Paragraphs>197</Paragraphs>
  <Slides>155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155</vt:i4>
      </vt:variant>
    </vt:vector>
  </HeadingPairs>
  <TitlesOfParts>
    <vt:vector size="161" baseType="lpstr">
      <vt:lpstr>游ゴシック</vt:lpstr>
      <vt:lpstr>游ゴシック Light</vt:lpstr>
      <vt:lpstr>游明朝</vt:lpstr>
      <vt:lpstr>Arial</vt:lpstr>
      <vt:lpstr>Wingdings</vt:lpstr>
      <vt:lpstr>Office テーマ</vt:lpstr>
      <vt:lpstr>実験について　沼倉</vt:lpstr>
      <vt:lpstr>セッション1</vt:lpstr>
      <vt:lpstr>PowerPoint プレゼンテーション</vt:lpstr>
      <vt:lpstr>PowerPoint プレゼンテーション</vt:lpstr>
      <vt:lpstr>練習</vt:lpstr>
      <vt:lpstr>PowerPoint プレゼンテーション</vt:lpstr>
      <vt:lpstr>レモン</vt:lpstr>
      <vt:lpstr>・すっぱい  ・黄色  ・果物</vt:lpstr>
      <vt:lpstr>PowerPoint プレゼンテーション</vt:lpstr>
      <vt:lpstr>コオリ</vt:lpstr>
      <vt:lpstr>・冷たい  ・クール  ・冬</vt:lpstr>
      <vt:lpstr>PowerPoint プレゼンテーション</vt:lpstr>
      <vt:lpstr>サツキ</vt:lpstr>
      <vt:lpstr>・五月  ・植物  ・アニメ</vt:lpstr>
      <vt:lpstr>PowerPoint プレゼンテーション</vt:lpstr>
      <vt:lpstr>PowerPoint プレゼンテーション</vt:lpstr>
      <vt:lpstr>PowerPoint プレゼンテーション</vt:lpstr>
      <vt:lpstr>アクマ</vt:lpstr>
      <vt:lpstr>・魔物  ・デーモン  ・天使</vt:lpstr>
      <vt:lpstr>PowerPoint プレゼンテーション</vt:lpstr>
      <vt:lpstr>キアツ</vt:lpstr>
      <vt:lpstr>・大気  ・圧力  ・気候</vt:lpstr>
      <vt:lpstr>PowerPoint プレゼンテーション</vt:lpstr>
      <vt:lpstr>センイ</vt:lpstr>
      <vt:lpstr>・闘志  ・布  ・医者</vt:lpstr>
      <vt:lpstr>PowerPoint プレゼンテーション</vt:lpstr>
      <vt:lpstr>ハクイ</vt:lpstr>
      <vt:lpstr>・医療従事者  ・科学研究  ・死に装束</vt:lpstr>
      <vt:lpstr>PowerPoint プレゼンテーション</vt:lpstr>
      <vt:lpstr>ユカタ</vt:lpstr>
      <vt:lpstr>・夏  ・入浴  ・和服</vt:lpstr>
      <vt:lpstr>PowerPoint プレゼンテーション</vt:lpstr>
      <vt:lpstr>カラス</vt:lpstr>
      <vt:lpstr>・黒色  ・鳥類  ・不吉</vt:lpstr>
      <vt:lpstr>PowerPoint プレゼンテーション</vt:lpstr>
      <vt:lpstr>コイン</vt:lpstr>
      <vt:lpstr>・硬貨  ・金属  ・表裏</vt:lpstr>
      <vt:lpstr>PowerPoint プレゼンテーション</vt:lpstr>
      <vt:lpstr>スルメ</vt:lpstr>
      <vt:lpstr>・イカ  ・干物  ・おつまみ</vt:lpstr>
      <vt:lpstr>PowerPoint プレゼンテーション</vt:lpstr>
      <vt:lpstr>タヌキ</vt:lpstr>
      <vt:lpstr>・哺乳類  ・だます  ・寝る</vt:lpstr>
      <vt:lpstr>PowerPoint プレゼンテーション</vt:lpstr>
      <vt:lpstr>メマイ</vt:lpstr>
      <vt:lpstr>・回る  ・忙しい  ・体調不良</vt:lpstr>
      <vt:lpstr>PowerPoint プレゼンテーション</vt:lpstr>
      <vt:lpstr>エホン</vt:lpstr>
      <vt:lpstr>・子ども  ・絵  ・物語</vt:lpstr>
      <vt:lpstr>PowerPoint プレゼンテーション</vt:lpstr>
      <vt:lpstr>キリン</vt:lpstr>
      <vt:lpstr>・首  ・哺乳類  ・神童</vt:lpstr>
      <vt:lpstr>PowerPoint プレゼンテーション</vt:lpstr>
      <vt:lpstr>シカイ</vt:lpstr>
      <vt:lpstr>・進行役  ・眼  ・海</vt:lpstr>
      <vt:lpstr>PowerPoint プレゼンテーション</vt:lpstr>
      <vt:lpstr>ナマリ</vt:lpstr>
      <vt:lpstr>・にぶる  ・金属  ・方言</vt:lpstr>
      <vt:lpstr>PowerPoint プレゼンテーション</vt:lpstr>
      <vt:lpstr>ユウヒ</vt:lpstr>
      <vt:lpstr>・夕方  ・オレンジ  ・朝日</vt:lpstr>
      <vt:lpstr>PowerPoint プレゼンテーション</vt:lpstr>
      <vt:lpstr>カシワ</vt:lpstr>
      <vt:lpstr>・植物  ・餅  ・縁起木</vt:lpstr>
      <vt:lpstr>PowerPoint プレゼンテーション</vt:lpstr>
      <vt:lpstr>サクラ</vt:lpstr>
      <vt:lpstr>・植物  ・春  ・ピンク</vt:lpstr>
      <vt:lpstr>PowerPoint プレゼンテーション</vt:lpstr>
      <vt:lpstr>センス</vt:lpstr>
      <vt:lpstr>・感覚  ・扇  ・夏</vt:lpstr>
      <vt:lpstr>PowerPoint プレゼンテーション</vt:lpstr>
      <vt:lpstr>ナイフ</vt:lpstr>
      <vt:lpstr>・切る  ・料理  ・カトラリー</vt:lpstr>
      <vt:lpstr>PowerPoint プレゼンテーション</vt:lpstr>
      <vt:lpstr>モナカ</vt:lpstr>
      <vt:lpstr>・菓子  ・名月  ・あんこ</vt:lpstr>
      <vt:lpstr>PowerPoint プレゼンテーション</vt:lpstr>
      <vt:lpstr>セッション2</vt:lpstr>
      <vt:lpstr>PowerPoint プレゼンテーション</vt:lpstr>
      <vt:lpstr>PowerPoint プレゼンテーション</vt:lpstr>
      <vt:lpstr>練習</vt:lpstr>
      <vt:lpstr>PowerPoint プレゼンテーション</vt:lpstr>
      <vt:lpstr>サツキ</vt:lpstr>
      <vt:lpstr>・○  ・×</vt:lpstr>
      <vt:lpstr>PowerPoint プレゼンテーション</vt:lpstr>
      <vt:lpstr>スミレ</vt:lpstr>
      <vt:lpstr>・○  ・×</vt:lpstr>
      <vt:lpstr>PowerPoint プレゼンテーション</vt:lpstr>
      <vt:lpstr>レモン</vt:lpstr>
      <vt:lpstr>・○  ・×</vt:lpstr>
      <vt:lpstr>PowerPoint プレゼンテーション</vt:lpstr>
      <vt:lpstr>PowerPoint プレゼンテーション</vt:lpstr>
      <vt:lpstr>PowerPoint プレゼンテーション</vt:lpstr>
      <vt:lpstr>アクマ</vt:lpstr>
      <vt:lpstr>・○  ・×</vt:lpstr>
      <vt:lpstr>PowerPoint プレゼンテーション</vt:lpstr>
      <vt:lpstr>キアツ</vt:lpstr>
      <vt:lpstr>・○  ・×</vt:lpstr>
      <vt:lpstr>PowerPoint プレゼンテーション</vt:lpstr>
      <vt:lpstr>クサリ</vt:lpstr>
      <vt:lpstr>・○  ・×</vt:lpstr>
      <vt:lpstr>PowerPoint プレゼンテーション</vt:lpstr>
      <vt:lpstr>コテン</vt:lpstr>
      <vt:lpstr>・○  ・×</vt:lpstr>
      <vt:lpstr>PowerPoint プレゼンテーション</vt:lpstr>
      <vt:lpstr>センイ</vt:lpstr>
      <vt:lpstr>・○  ・×</vt:lpstr>
      <vt:lpstr>PowerPoint プレゼンテーション</vt:lpstr>
      <vt:lpstr>テント</vt:lpstr>
      <vt:lpstr>・○  ・×</vt:lpstr>
      <vt:lpstr>PowerPoint プレゼンテーション</vt:lpstr>
      <vt:lpstr>ハクイ</vt:lpstr>
      <vt:lpstr>・○  ・×</vt:lpstr>
      <vt:lpstr>PowerPoint プレゼンテーション</vt:lpstr>
      <vt:lpstr>ヒトミ</vt:lpstr>
      <vt:lpstr>・○  ・×</vt:lpstr>
      <vt:lpstr>PowerPoint プレゼンテーション</vt:lpstr>
      <vt:lpstr>マツリ</vt:lpstr>
      <vt:lpstr>・○  ・×</vt:lpstr>
      <vt:lpstr>PowerPoint プレゼンテーション</vt:lpstr>
      <vt:lpstr>ユカタ</vt:lpstr>
      <vt:lpstr>・○  ・×</vt:lpstr>
      <vt:lpstr>PowerPoint プレゼンテーション</vt:lpstr>
      <vt:lpstr>インク</vt:lpstr>
      <vt:lpstr>・○  ・×</vt:lpstr>
      <vt:lpstr>PowerPoint プレゼンテーション</vt:lpstr>
      <vt:lpstr>カラス</vt:lpstr>
      <vt:lpstr>・○  ・×</vt:lpstr>
      <vt:lpstr>PowerPoint プレゼンテーション</vt:lpstr>
      <vt:lpstr>キモノ</vt:lpstr>
      <vt:lpstr>・○  ・×</vt:lpstr>
      <vt:lpstr>PowerPoint プレゼンテーション</vt:lpstr>
      <vt:lpstr>コイン</vt:lpstr>
      <vt:lpstr>・○  ・×</vt:lpstr>
      <vt:lpstr>PowerPoint プレゼンテーション</vt:lpstr>
      <vt:lpstr>サユウ</vt:lpstr>
      <vt:lpstr>・○  ・×</vt:lpstr>
      <vt:lpstr>PowerPoint プレゼンテーション</vt:lpstr>
      <vt:lpstr>スルメ</vt:lpstr>
      <vt:lpstr>・○  ・×</vt:lpstr>
      <vt:lpstr>PowerPoint プレゼンテーション</vt:lpstr>
      <vt:lpstr>タヌキ</vt:lpstr>
      <vt:lpstr>・○  ・×</vt:lpstr>
      <vt:lpstr>PowerPoint プレゼンテーション</vt:lpstr>
      <vt:lpstr>ハカセ</vt:lpstr>
      <vt:lpstr>・○  ・×</vt:lpstr>
      <vt:lpstr>PowerPoint プレゼンテーション</vt:lpstr>
      <vt:lpstr>メマイ</vt:lpstr>
      <vt:lpstr>・○  ・×</vt:lpstr>
      <vt:lpstr>PowerPoint プレゼンテーション</vt:lpstr>
      <vt:lpstr>ユノミ</vt:lpstr>
      <vt:lpstr>・○  ・×</vt:lpstr>
      <vt:lpstr>PowerPoint プレゼンテーション</vt:lpstr>
      <vt:lpstr>セッション2　実験2</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実験について　沼倉</dc:title>
  <dc:creator>沼倉 日菜子</dc:creator>
  <cp:lastModifiedBy>沼倉 日菜子</cp:lastModifiedBy>
  <cp:revision>10</cp:revision>
  <dcterms:created xsi:type="dcterms:W3CDTF">2022-06-27T13:19:01Z</dcterms:created>
  <dcterms:modified xsi:type="dcterms:W3CDTF">2022-06-29T06:03:01Z</dcterms:modified>
</cp:coreProperties>
</file>