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
  </p:notesMasterIdLst>
  <p:handoutMasterIdLst>
    <p:handoutMasterId r:id="rId20"/>
  </p:handoutMasterIdLst>
  <p:sldIdLst>
    <p:sldId id="257" r:id="rId2"/>
    <p:sldId id="262" r:id="rId3"/>
    <p:sldId id="263" r:id="rId4"/>
    <p:sldId id="264" r:id="rId5"/>
    <p:sldId id="265" r:id="rId6"/>
    <p:sldId id="266" r:id="rId7"/>
    <p:sldId id="267" r:id="rId8"/>
    <p:sldId id="272" r:id="rId9"/>
    <p:sldId id="269" r:id="rId10"/>
    <p:sldId id="271" r:id="rId11"/>
    <p:sldId id="275" r:id="rId12"/>
    <p:sldId id="277" r:id="rId13"/>
    <p:sldId id="278" r:id="rId14"/>
    <p:sldId id="273" r:id="rId15"/>
    <p:sldId id="274" r:id="rId16"/>
    <p:sldId id="270" r:id="rId17"/>
    <p:sldId id="276" r:id="rId18"/>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katama tsubasa" initials="tt" lastIdx="1" clrIdx="0">
    <p:extLst>
      <p:ext uri="{19B8F6BF-5375-455C-9EA6-DF929625EA0E}">
        <p15:presenceInfo xmlns:p15="http://schemas.microsoft.com/office/powerpoint/2012/main" userId="c54637fddcf9ed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2"/>
      </p:cViewPr>
      <p:guideLst/>
    </p:cSldViewPr>
  </p:slideViewPr>
  <p:notesTextViewPr>
    <p:cViewPr>
      <p:scale>
        <a:sx n="1" d="1"/>
        <a:sy n="1" d="1"/>
      </p:scale>
      <p:origin x="0" y="0"/>
    </p:cViewPr>
  </p:notesTextViewPr>
  <p:notesViewPr>
    <p:cSldViewPr snapToGrid="0">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7BA0CB-4E24-46FB-A510-4EF7584CCA9A}" type="doc">
      <dgm:prSet loTypeId="urn:microsoft.com/office/officeart/2005/8/layout/hierarchy2" loCatId="hierarchy" qsTypeId="urn:microsoft.com/office/officeart/2005/8/quickstyle/simple1" qsCatId="simple" csTypeId="urn:microsoft.com/office/officeart/2005/8/colors/accent0_3" csCatId="mainScheme" phldr="1"/>
      <dgm:spPr/>
      <dgm:t>
        <a:bodyPr/>
        <a:lstStyle/>
        <a:p>
          <a:endParaRPr kumimoji="1" lang="ja-JP" altLang="en-US"/>
        </a:p>
      </dgm:t>
    </dgm:pt>
    <dgm:pt modelId="{8040C3AB-D547-41A4-AB54-16CD0ECE17C0}">
      <dgm:prSet phldrT="[テキスト]"/>
      <dgm:spPr/>
      <dgm:t>
        <a:bodyPr/>
        <a:lstStyle/>
        <a:p>
          <a:r>
            <a:rPr kumimoji="1" lang="ja-JP" altLang="en-US" dirty="0"/>
            <a:t>ローズマリーを</a:t>
          </a:r>
        </a:p>
      </dgm:t>
    </dgm:pt>
    <dgm:pt modelId="{37E5E84F-004C-4089-93D4-C1429613AC15}" type="parTrans" cxnId="{04E055E3-53AB-4DF9-A552-90B79EB81FDC}">
      <dgm:prSet/>
      <dgm:spPr/>
      <dgm:t>
        <a:bodyPr/>
        <a:lstStyle/>
        <a:p>
          <a:endParaRPr kumimoji="1" lang="ja-JP" altLang="en-US"/>
        </a:p>
      </dgm:t>
    </dgm:pt>
    <dgm:pt modelId="{6404AAD9-4B3D-40DE-851A-A3F322860B30}" type="sibTrans" cxnId="{04E055E3-53AB-4DF9-A552-90B79EB81FDC}">
      <dgm:prSet/>
      <dgm:spPr/>
      <dgm:t>
        <a:bodyPr/>
        <a:lstStyle/>
        <a:p>
          <a:endParaRPr kumimoji="1" lang="ja-JP" altLang="en-US"/>
        </a:p>
      </dgm:t>
    </dgm:pt>
    <dgm:pt modelId="{F76E359B-2C80-40D2-9456-DA91AFA3696A}">
      <dgm:prSet phldrT="[テキスト]"/>
      <dgm:spPr/>
      <dgm:t>
        <a:bodyPr/>
        <a:lstStyle/>
        <a:p>
          <a:r>
            <a:rPr kumimoji="1" lang="ja-JP" altLang="en-US" dirty="0"/>
            <a:t>吸う群及び（再生時にローズマリーを）</a:t>
          </a:r>
        </a:p>
      </dgm:t>
    </dgm:pt>
    <dgm:pt modelId="{FC75A563-A5D9-4EDF-BD39-B3690E398B32}" type="parTrans" cxnId="{1E5C4941-8465-451F-BE43-6E3D30582B0D}">
      <dgm:prSet/>
      <dgm:spPr/>
      <dgm:t>
        <a:bodyPr/>
        <a:lstStyle/>
        <a:p>
          <a:endParaRPr kumimoji="1" lang="ja-JP" altLang="en-US"/>
        </a:p>
      </dgm:t>
    </dgm:pt>
    <dgm:pt modelId="{C8DEFC9E-E581-41B5-8BC6-5162300E7F63}" type="sibTrans" cxnId="{1E5C4941-8465-451F-BE43-6E3D30582B0D}">
      <dgm:prSet/>
      <dgm:spPr/>
      <dgm:t>
        <a:bodyPr/>
        <a:lstStyle/>
        <a:p>
          <a:endParaRPr kumimoji="1" lang="ja-JP" altLang="en-US"/>
        </a:p>
      </dgm:t>
    </dgm:pt>
    <dgm:pt modelId="{4E95BA06-A82C-4BC9-85AC-CA4EDA9551B9}">
      <dgm:prSet phldrT="[テキスト]"/>
      <dgm:spPr/>
      <dgm:t>
        <a:bodyPr/>
        <a:lstStyle/>
        <a:p>
          <a:r>
            <a:rPr kumimoji="1" lang="ja-JP" altLang="en-US" dirty="0"/>
            <a:t>吸う群</a:t>
          </a:r>
        </a:p>
      </dgm:t>
    </dgm:pt>
    <dgm:pt modelId="{3F6DB1A8-08B4-437E-A8C6-1CDFA2DB2B35}" type="parTrans" cxnId="{76CE2BFF-D8F7-4E96-A095-0457C853F48D}">
      <dgm:prSet/>
      <dgm:spPr/>
      <dgm:t>
        <a:bodyPr/>
        <a:lstStyle/>
        <a:p>
          <a:endParaRPr kumimoji="1" lang="ja-JP" altLang="en-US"/>
        </a:p>
      </dgm:t>
    </dgm:pt>
    <dgm:pt modelId="{AC2063E2-4072-41BE-A952-1BAC14875DB6}" type="sibTrans" cxnId="{76CE2BFF-D8F7-4E96-A095-0457C853F48D}">
      <dgm:prSet/>
      <dgm:spPr/>
      <dgm:t>
        <a:bodyPr/>
        <a:lstStyle/>
        <a:p>
          <a:endParaRPr kumimoji="1" lang="ja-JP" altLang="en-US"/>
        </a:p>
      </dgm:t>
    </dgm:pt>
    <dgm:pt modelId="{D226EC67-1479-455E-8707-BD9F0E3FBF09}">
      <dgm:prSet phldrT="[テキスト]"/>
      <dgm:spPr/>
      <dgm:t>
        <a:bodyPr/>
        <a:lstStyle/>
        <a:p>
          <a:r>
            <a:rPr kumimoji="1" lang="ja-JP" altLang="en-US" dirty="0"/>
            <a:t>吸わない群</a:t>
          </a:r>
        </a:p>
      </dgm:t>
    </dgm:pt>
    <dgm:pt modelId="{ACE9840C-2D3F-463E-9DB5-AE31054C36C9}" type="parTrans" cxnId="{4B0F26EA-69F3-4229-8618-977EB2C71858}">
      <dgm:prSet/>
      <dgm:spPr/>
      <dgm:t>
        <a:bodyPr/>
        <a:lstStyle/>
        <a:p>
          <a:endParaRPr kumimoji="1" lang="ja-JP" altLang="en-US"/>
        </a:p>
      </dgm:t>
    </dgm:pt>
    <dgm:pt modelId="{FBEDC0E6-D72A-4DBF-A59D-2ECC9B2BF836}" type="sibTrans" cxnId="{4B0F26EA-69F3-4229-8618-977EB2C71858}">
      <dgm:prSet/>
      <dgm:spPr/>
      <dgm:t>
        <a:bodyPr/>
        <a:lstStyle/>
        <a:p>
          <a:endParaRPr kumimoji="1" lang="ja-JP" altLang="en-US"/>
        </a:p>
      </dgm:t>
    </dgm:pt>
    <dgm:pt modelId="{9F032260-7D3C-4303-A042-438CA407BE38}">
      <dgm:prSet phldrT="[テキスト]"/>
      <dgm:spPr/>
      <dgm:t>
        <a:bodyPr/>
        <a:lstStyle/>
        <a:p>
          <a:r>
            <a:rPr kumimoji="1" lang="ja-JP" altLang="en-US" dirty="0"/>
            <a:t>吸わない群</a:t>
          </a:r>
        </a:p>
      </dgm:t>
    </dgm:pt>
    <dgm:pt modelId="{8DC08AB5-DCFA-493B-86EE-0E8B9A656430}" type="parTrans" cxnId="{348ABB5A-AA3B-48FE-A5BD-DAAF57DFCDE9}">
      <dgm:prSet/>
      <dgm:spPr/>
      <dgm:t>
        <a:bodyPr/>
        <a:lstStyle/>
        <a:p>
          <a:endParaRPr kumimoji="1" lang="ja-JP" altLang="en-US"/>
        </a:p>
      </dgm:t>
    </dgm:pt>
    <dgm:pt modelId="{5FC5327B-3B1A-4E86-842D-BF58007BBA65}" type="sibTrans" cxnId="{348ABB5A-AA3B-48FE-A5BD-DAAF57DFCDE9}">
      <dgm:prSet/>
      <dgm:spPr/>
      <dgm:t>
        <a:bodyPr/>
        <a:lstStyle/>
        <a:p>
          <a:endParaRPr kumimoji="1" lang="ja-JP" altLang="en-US"/>
        </a:p>
      </dgm:t>
    </dgm:pt>
    <dgm:pt modelId="{8CE3546D-ED03-4545-8634-AF4C8436A0C3}">
      <dgm:prSet phldrT="[テキスト]"/>
      <dgm:spPr/>
      <dgm:t>
        <a:bodyPr/>
        <a:lstStyle/>
        <a:p>
          <a:r>
            <a:rPr kumimoji="1" lang="ja-JP" altLang="en-US" dirty="0"/>
            <a:t>吸わない群</a:t>
          </a:r>
        </a:p>
      </dgm:t>
    </dgm:pt>
    <dgm:pt modelId="{6F0A4E68-6C9A-44BE-BB28-2359A9B5A148}" type="parTrans" cxnId="{73146B5A-50E6-45B0-96C2-0BD4156C59FF}">
      <dgm:prSet/>
      <dgm:spPr/>
      <dgm:t>
        <a:bodyPr/>
        <a:lstStyle/>
        <a:p>
          <a:endParaRPr kumimoji="1" lang="ja-JP" altLang="en-US"/>
        </a:p>
      </dgm:t>
    </dgm:pt>
    <dgm:pt modelId="{A14B1B72-CFDA-47A7-A11E-D2BF508DE472}" type="sibTrans" cxnId="{73146B5A-50E6-45B0-96C2-0BD4156C59FF}">
      <dgm:prSet/>
      <dgm:spPr/>
      <dgm:t>
        <a:bodyPr/>
        <a:lstStyle/>
        <a:p>
          <a:endParaRPr kumimoji="1" lang="ja-JP" altLang="en-US"/>
        </a:p>
      </dgm:t>
    </dgm:pt>
    <dgm:pt modelId="{A94C34D8-9AFD-499B-BEC5-27D488E1171B}" type="pres">
      <dgm:prSet presAssocID="{887BA0CB-4E24-46FB-A510-4EF7584CCA9A}" presName="diagram" presStyleCnt="0">
        <dgm:presLayoutVars>
          <dgm:chPref val="1"/>
          <dgm:dir/>
          <dgm:animOne val="branch"/>
          <dgm:animLvl val="lvl"/>
          <dgm:resizeHandles val="exact"/>
        </dgm:presLayoutVars>
      </dgm:prSet>
      <dgm:spPr/>
      <dgm:t>
        <a:bodyPr/>
        <a:lstStyle/>
        <a:p>
          <a:endParaRPr kumimoji="1" lang="ja-JP" altLang="en-US"/>
        </a:p>
      </dgm:t>
    </dgm:pt>
    <dgm:pt modelId="{5DCDE9D7-015F-45BA-A6CC-997C4369883F}" type="pres">
      <dgm:prSet presAssocID="{8040C3AB-D547-41A4-AB54-16CD0ECE17C0}" presName="root1" presStyleCnt="0"/>
      <dgm:spPr/>
    </dgm:pt>
    <dgm:pt modelId="{F23591B3-7961-4E76-A64D-4FE2F6012A79}" type="pres">
      <dgm:prSet presAssocID="{8040C3AB-D547-41A4-AB54-16CD0ECE17C0}" presName="LevelOneTextNode" presStyleLbl="node0" presStyleIdx="0" presStyleCnt="1">
        <dgm:presLayoutVars>
          <dgm:chPref val="3"/>
        </dgm:presLayoutVars>
      </dgm:prSet>
      <dgm:spPr/>
      <dgm:t>
        <a:bodyPr/>
        <a:lstStyle/>
        <a:p>
          <a:endParaRPr kumimoji="1" lang="ja-JP" altLang="en-US"/>
        </a:p>
      </dgm:t>
    </dgm:pt>
    <dgm:pt modelId="{63F7CB01-45CC-4241-BE15-8F020138A05C}" type="pres">
      <dgm:prSet presAssocID="{8040C3AB-D547-41A4-AB54-16CD0ECE17C0}" presName="level2hierChild" presStyleCnt="0"/>
      <dgm:spPr/>
    </dgm:pt>
    <dgm:pt modelId="{90DE4C57-D753-418E-811D-47A14E288113}" type="pres">
      <dgm:prSet presAssocID="{FC75A563-A5D9-4EDF-BD39-B3690E398B32}" presName="conn2-1" presStyleLbl="parChTrans1D2" presStyleIdx="0" presStyleCnt="2"/>
      <dgm:spPr/>
      <dgm:t>
        <a:bodyPr/>
        <a:lstStyle/>
        <a:p>
          <a:endParaRPr kumimoji="1" lang="ja-JP" altLang="en-US"/>
        </a:p>
      </dgm:t>
    </dgm:pt>
    <dgm:pt modelId="{DA654A71-FF8A-41A8-9695-63445480724A}" type="pres">
      <dgm:prSet presAssocID="{FC75A563-A5D9-4EDF-BD39-B3690E398B32}" presName="connTx" presStyleLbl="parChTrans1D2" presStyleIdx="0" presStyleCnt="2"/>
      <dgm:spPr/>
      <dgm:t>
        <a:bodyPr/>
        <a:lstStyle/>
        <a:p>
          <a:endParaRPr kumimoji="1" lang="ja-JP" altLang="en-US"/>
        </a:p>
      </dgm:t>
    </dgm:pt>
    <dgm:pt modelId="{A9C4C599-3A2B-41BF-B16D-8F64D0F44116}" type="pres">
      <dgm:prSet presAssocID="{F76E359B-2C80-40D2-9456-DA91AFA3696A}" presName="root2" presStyleCnt="0"/>
      <dgm:spPr/>
    </dgm:pt>
    <dgm:pt modelId="{46B9B217-D957-47D2-9088-CB6D2066EA8F}" type="pres">
      <dgm:prSet presAssocID="{F76E359B-2C80-40D2-9456-DA91AFA3696A}" presName="LevelTwoTextNode" presStyleLbl="node2" presStyleIdx="0" presStyleCnt="2">
        <dgm:presLayoutVars>
          <dgm:chPref val="3"/>
        </dgm:presLayoutVars>
      </dgm:prSet>
      <dgm:spPr/>
      <dgm:t>
        <a:bodyPr/>
        <a:lstStyle/>
        <a:p>
          <a:endParaRPr kumimoji="1" lang="ja-JP" altLang="en-US"/>
        </a:p>
      </dgm:t>
    </dgm:pt>
    <dgm:pt modelId="{17686B58-6216-4615-9814-2F572665EAE4}" type="pres">
      <dgm:prSet presAssocID="{F76E359B-2C80-40D2-9456-DA91AFA3696A}" presName="level3hierChild" presStyleCnt="0"/>
      <dgm:spPr/>
    </dgm:pt>
    <dgm:pt modelId="{61EF38D1-0375-4ABF-A816-3C4A2A523F7C}" type="pres">
      <dgm:prSet presAssocID="{3F6DB1A8-08B4-437E-A8C6-1CDFA2DB2B35}" presName="conn2-1" presStyleLbl="parChTrans1D3" presStyleIdx="0" presStyleCnt="3"/>
      <dgm:spPr/>
      <dgm:t>
        <a:bodyPr/>
        <a:lstStyle/>
        <a:p>
          <a:endParaRPr kumimoji="1" lang="ja-JP" altLang="en-US"/>
        </a:p>
      </dgm:t>
    </dgm:pt>
    <dgm:pt modelId="{D496EDF6-076F-4C41-B5B9-6B4235CDA587}" type="pres">
      <dgm:prSet presAssocID="{3F6DB1A8-08B4-437E-A8C6-1CDFA2DB2B35}" presName="connTx" presStyleLbl="parChTrans1D3" presStyleIdx="0" presStyleCnt="3"/>
      <dgm:spPr/>
      <dgm:t>
        <a:bodyPr/>
        <a:lstStyle/>
        <a:p>
          <a:endParaRPr kumimoji="1" lang="ja-JP" altLang="en-US"/>
        </a:p>
      </dgm:t>
    </dgm:pt>
    <dgm:pt modelId="{F215D47D-68B3-4413-9C4E-4410C6A05C0D}" type="pres">
      <dgm:prSet presAssocID="{4E95BA06-A82C-4BC9-85AC-CA4EDA9551B9}" presName="root2" presStyleCnt="0"/>
      <dgm:spPr/>
    </dgm:pt>
    <dgm:pt modelId="{7258C66D-A012-43D5-B19D-1124AFF99C23}" type="pres">
      <dgm:prSet presAssocID="{4E95BA06-A82C-4BC9-85AC-CA4EDA9551B9}" presName="LevelTwoTextNode" presStyleLbl="node3" presStyleIdx="0" presStyleCnt="3">
        <dgm:presLayoutVars>
          <dgm:chPref val="3"/>
        </dgm:presLayoutVars>
      </dgm:prSet>
      <dgm:spPr/>
      <dgm:t>
        <a:bodyPr/>
        <a:lstStyle/>
        <a:p>
          <a:endParaRPr kumimoji="1" lang="ja-JP" altLang="en-US"/>
        </a:p>
      </dgm:t>
    </dgm:pt>
    <dgm:pt modelId="{5A0BF563-68E3-4E97-8711-D9D95438C9BD}" type="pres">
      <dgm:prSet presAssocID="{4E95BA06-A82C-4BC9-85AC-CA4EDA9551B9}" presName="level3hierChild" presStyleCnt="0"/>
      <dgm:spPr/>
    </dgm:pt>
    <dgm:pt modelId="{AF8FFCBC-739F-4395-8E71-EA1E164C0887}" type="pres">
      <dgm:prSet presAssocID="{ACE9840C-2D3F-463E-9DB5-AE31054C36C9}" presName="conn2-1" presStyleLbl="parChTrans1D3" presStyleIdx="1" presStyleCnt="3"/>
      <dgm:spPr/>
      <dgm:t>
        <a:bodyPr/>
        <a:lstStyle/>
        <a:p>
          <a:endParaRPr kumimoji="1" lang="ja-JP" altLang="en-US"/>
        </a:p>
      </dgm:t>
    </dgm:pt>
    <dgm:pt modelId="{60B421AD-65A5-4F66-A754-6C9E63FF0C65}" type="pres">
      <dgm:prSet presAssocID="{ACE9840C-2D3F-463E-9DB5-AE31054C36C9}" presName="connTx" presStyleLbl="parChTrans1D3" presStyleIdx="1" presStyleCnt="3"/>
      <dgm:spPr/>
      <dgm:t>
        <a:bodyPr/>
        <a:lstStyle/>
        <a:p>
          <a:endParaRPr kumimoji="1" lang="ja-JP" altLang="en-US"/>
        </a:p>
      </dgm:t>
    </dgm:pt>
    <dgm:pt modelId="{479BAAEA-F597-488F-BD8C-C8C1DBD19411}" type="pres">
      <dgm:prSet presAssocID="{D226EC67-1479-455E-8707-BD9F0E3FBF09}" presName="root2" presStyleCnt="0"/>
      <dgm:spPr/>
    </dgm:pt>
    <dgm:pt modelId="{5DC8E63D-5D37-4A27-9BE0-1B5D396140E1}" type="pres">
      <dgm:prSet presAssocID="{D226EC67-1479-455E-8707-BD9F0E3FBF09}" presName="LevelTwoTextNode" presStyleLbl="node3" presStyleIdx="1" presStyleCnt="3">
        <dgm:presLayoutVars>
          <dgm:chPref val="3"/>
        </dgm:presLayoutVars>
      </dgm:prSet>
      <dgm:spPr/>
      <dgm:t>
        <a:bodyPr/>
        <a:lstStyle/>
        <a:p>
          <a:endParaRPr kumimoji="1" lang="ja-JP" altLang="en-US"/>
        </a:p>
      </dgm:t>
    </dgm:pt>
    <dgm:pt modelId="{F8DEF6AB-5663-4EDA-9FD7-9909C1D7D9D7}" type="pres">
      <dgm:prSet presAssocID="{D226EC67-1479-455E-8707-BD9F0E3FBF09}" presName="level3hierChild" presStyleCnt="0"/>
      <dgm:spPr/>
    </dgm:pt>
    <dgm:pt modelId="{60BA7E2E-5C26-4C5B-80AA-6D03E65A6F9F}" type="pres">
      <dgm:prSet presAssocID="{8DC08AB5-DCFA-493B-86EE-0E8B9A656430}" presName="conn2-1" presStyleLbl="parChTrans1D2" presStyleIdx="1" presStyleCnt="2"/>
      <dgm:spPr/>
      <dgm:t>
        <a:bodyPr/>
        <a:lstStyle/>
        <a:p>
          <a:endParaRPr kumimoji="1" lang="ja-JP" altLang="en-US"/>
        </a:p>
      </dgm:t>
    </dgm:pt>
    <dgm:pt modelId="{E7E5F4A8-0C08-4606-9A0C-C5FED65EE11D}" type="pres">
      <dgm:prSet presAssocID="{8DC08AB5-DCFA-493B-86EE-0E8B9A656430}" presName="connTx" presStyleLbl="parChTrans1D2" presStyleIdx="1" presStyleCnt="2"/>
      <dgm:spPr/>
      <dgm:t>
        <a:bodyPr/>
        <a:lstStyle/>
        <a:p>
          <a:endParaRPr kumimoji="1" lang="ja-JP" altLang="en-US"/>
        </a:p>
      </dgm:t>
    </dgm:pt>
    <dgm:pt modelId="{A208B727-53F1-4C00-9FF9-3D5234A39837}" type="pres">
      <dgm:prSet presAssocID="{9F032260-7D3C-4303-A042-438CA407BE38}" presName="root2" presStyleCnt="0"/>
      <dgm:spPr/>
    </dgm:pt>
    <dgm:pt modelId="{D64CF059-F7C0-4CF4-8552-C4E1773416A7}" type="pres">
      <dgm:prSet presAssocID="{9F032260-7D3C-4303-A042-438CA407BE38}" presName="LevelTwoTextNode" presStyleLbl="node2" presStyleIdx="1" presStyleCnt="2">
        <dgm:presLayoutVars>
          <dgm:chPref val="3"/>
        </dgm:presLayoutVars>
      </dgm:prSet>
      <dgm:spPr/>
      <dgm:t>
        <a:bodyPr/>
        <a:lstStyle/>
        <a:p>
          <a:endParaRPr kumimoji="1" lang="ja-JP" altLang="en-US"/>
        </a:p>
      </dgm:t>
    </dgm:pt>
    <dgm:pt modelId="{7358866B-0A94-4264-AF64-F504EA39F017}" type="pres">
      <dgm:prSet presAssocID="{9F032260-7D3C-4303-A042-438CA407BE38}" presName="level3hierChild" presStyleCnt="0"/>
      <dgm:spPr/>
    </dgm:pt>
    <dgm:pt modelId="{2C3C0E9A-3CE7-4675-A9C4-660501615E35}" type="pres">
      <dgm:prSet presAssocID="{6F0A4E68-6C9A-44BE-BB28-2359A9B5A148}" presName="conn2-1" presStyleLbl="parChTrans1D3" presStyleIdx="2" presStyleCnt="3"/>
      <dgm:spPr/>
      <dgm:t>
        <a:bodyPr/>
        <a:lstStyle/>
        <a:p>
          <a:endParaRPr kumimoji="1" lang="ja-JP" altLang="en-US"/>
        </a:p>
      </dgm:t>
    </dgm:pt>
    <dgm:pt modelId="{2924184E-265F-452A-AD77-C79E9312A367}" type="pres">
      <dgm:prSet presAssocID="{6F0A4E68-6C9A-44BE-BB28-2359A9B5A148}" presName="connTx" presStyleLbl="parChTrans1D3" presStyleIdx="2" presStyleCnt="3"/>
      <dgm:spPr/>
      <dgm:t>
        <a:bodyPr/>
        <a:lstStyle/>
        <a:p>
          <a:endParaRPr kumimoji="1" lang="ja-JP" altLang="en-US"/>
        </a:p>
      </dgm:t>
    </dgm:pt>
    <dgm:pt modelId="{1E692373-9A3A-4F22-9D43-43D14E4F7639}" type="pres">
      <dgm:prSet presAssocID="{8CE3546D-ED03-4545-8634-AF4C8436A0C3}" presName="root2" presStyleCnt="0"/>
      <dgm:spPr/>
    </dgm:pt>
    <dgm:pt modelId="{77171439-FECF-4AE5-A781-1DBB0D287636}" type="pres">
      <dgm:prSet presAssocID="{8CE3546D-ED03-4545-8634-AF4C8436A0C3}" presName="LevelTwoTextNode" presStyleLbl="node3" presStyleIdx="2" presStyleCnt="3">
        <dgm:presLayoutVars>
          <dgm:chPref val="3"/>
        </dgm:presLayoutVars>
      </dgm:prSet>
      <dgm:spPr/>
      <dgm:t>
        <a:bodyPr/>
        <a:lstStyle/>
        <a:p>
          <a:endParaRPr kumimoji="1" lang="ja-JP" altLang="en-US"/>
        </a:p>
      </dgm:t>
    </dgm:pt>
    <dgm:pt modelId="{D0CC9879-7EC8-4F8E-AEFB-8D469FAD8AE8}" type="pres">
      <dgm:prSet presAssocID="{8CE3546D-ED03-4545-8634-AF4C8436A0C3}" presName="level3hierChild" presStyleCnt="0"/>
      <dgm:spPr/>
    </dgm:pt>
  </dgm:ptLst>
  <dgm:cxnLst>
    <dgm:cxn modelId="{4F4431D0-E633-4447-9CCE-A32AF942DD3B}" type="presOf" srcId="{D226EC67-1479-455E-8707-BD9F0E3FBF09}" destId="{5DC8E63D-5D37-4A27-9BE0-1B5D396140E1}" srcOrd="0" destOrd="0" presId="urn:microsoft.com/office/officeart/2005/8/layout/hierarchy2"/>
    <dgm:cxn modelId="{CA56662A-BA31-4777-AA6D-7CC1380418D0}" type="presOf" srcId="{6F0A4E68-6C9A-44BE-BB28-2359A9B5A148}" destId="{2C3C0E9A-3CE7-4675-A9C4-660501615E35}" srcOrd="0" destOrd="0" presId="urn:microsoft.com/office/officeart/2005/8/layout/hierarchy2"/>
    <dgm:cxn modelId="{8D5C8216-502A-4B0B-9080-CEABBFA706A4}" type="presOf" srcId="{8CE3546D-ED03-4545-8634-AF4C8436A0C3}" destId="{77171439-FECF-4AE5-A781-1DBB0D287636}" srcOrd="0" destOrd="0" presId="urn:microsoft.com/office/officeart/2005/8/layout/hierarchy2"/>
    <dgm:cxn modelId="{4C288111-1977-4A39-A72D-6C03BA88356C}" type="presOf" srcId="{ACE9840C-2D3F-463E-9DB5-AE31054C36C9}" destId="{AF8FFCBC-739F-4395-8E71-EA1E164C0887}" srcOrd="0" destOrd="0" presId="urn:microsoft.com/office/officeart/2005/8/layout/hierarchy2"/>
    <dgm:cxn modelId="{4B0F26EA-69F3-4229-8618-977EB2C71858}" srcId="{F76E359B-2C80-40D2-9456-DA91AFA3696A}" destId="{D226EC67-1479-455E-8707-BD9F0E3FBF09}" srcOrd="1" destOrd="0" parTransId="{ACE9840C-2D3F-463E-9DB5-AE31054C36C9}" sibTransId="{FBEDC0E6-D72A-4DBF-A59D-2ECC9B2BF836}"/>
    <dgm:cxn modelId="{2FD97C28-4BA4-42B0-BDD7-A1D17D8ABC7F}" type="presOf" srcId="{6F0A4E68-6C9A-44BE-BB28-2359A9B5A148}" destId="{2924184E-265F-452A-AD77-C79E9312A367}" srcOrd="1" destOrd="0" presId="urn:microsoft.com/office/officeart/2005/8/layout/hierarchy2"/>
    <dgm:cxn modelId="{568EE5AB-8163-48C1-A9F9-4A28ADDC68D1}" type="presOf" srcId="{FC75A563-A5D9-4EDF-BD39-B3690E398B32}" destId="{90DE4C57-D753-418E-811D-47A14E288113}" srcOrd="0" destOrd="0" presId="urn:microsoft.com/office/officeart/2005/8/layout/hierarchy2"/>
    <dgm:cxn modelId="{04E055E3-53AB-4DF9-A552-90B79EB81FDC}" srcId="{887BA0CB-4E24-46FB-A510-4EF7584CCA9A}" destId="{8040C3AB-D547-41A4-AB54-16CD0ECE17C0}" srcOrd="0" destOrd="0" parTransId="{37E5E84F-004C-4089-93D4-C1429613AC15}" sibTransId="{6404AAD9-4B3D-40DE-851A-A3F322860B30}"/>
    <dgm:cxn modelId="{B12F3B07-FA51-4FA0-9D74-615D4269B99C}" type="presOf" srcId="{8040C3AB-D547-41A4-AB54-16CD0ECE17C0}" destId="{F23591B3-7961-4E76-A64D-4FE2F6012A79}" srcOrd="0" destOrd="0" presId="urn:microsoft.com/office/officeart/2005/8/layout/hierarchy2"/>
    <dgm:cxn modelId="{D3835092-0B96-400B-9073-43EF37BB244E}" type="presOf" srcId="{FC75A563-A5D9-4EDF-BD39-B3690E398B32}" destId="{DA654A71-FF8A-41A8-9695-63445480724A}" srcOrd="1" destOrd="0" presId="urn:microsoft.com/office/officeart/2005/8/layout/hierarchy2"/>
    <dgm:cxn modelId="{C6DA508F-C1B7-42A3-BFB6-68966DDA4853}" type="presOf" srcId="{3F6DB1A8-08B4-437E-A8C6-1CDFA2DB2B35}" destId="{61EF38D1-0375-4ABF-A816-3C4A2A523F7C}" srcOrd="0" destOrd="0" presId="urn:microsoft.com/office/officeart/2005/8/layout/hierarchy2"/>
    <dgm:cxn modelId="{1E5C4941-8465-451F-BE43-6E3D30582B0D}" srcId="{8040C3AB-D547-41A4-AB54-16CD0ECE17C0}" destId="{F76E359B-2C80-40D2-9456-DA91AFA3696A}" srcOrd="0" destOrd="0" parTransId="{FC75A563-A5D9-4EDF-BD39-B3690E398B32}" sibTransId="{C8DEFC9E-E581-41B5-8BC6-5162300E7F63}"/>
    <dgm:cxn modelId="{748D6C1E-7D83-4653-AE83-2F28657F9E7C}" type="presOf" srcId="{8DC08AB5-DCFA-493B-86EE-0E8B9A656430}" destId="{60BA7E2E-5C26-4C5B-80AA-6D03E65A6F9F}" srcOrd="0" destOrd="0" presId="urn:microsoft.com/office/officeart/2005/8/layout/hierarchy2"/>
    <dgm:cxn modelId="{6A65788F-675E-4AE4-BA83-89CE6BB32051}" type="presOf" srcId="{887BA0CB-4E24-46FB-A510-4EF7584CCA9A}" destId="{A94C34D8-9AFD-499B-BEC5-27D488E1171B}" srcOrd="0" destOrd="0" presId="urn:microsoft.com/office/officeart/2005/8/layout/hierarchy2"/>
    <dgm:cxn modelId="{2A1D40EF-9524-403D-961E-5B83045C0130}" type="presOf" srcId="{ACE9840C-2D3F-463E-9DB5-AE31054C36C9}" destId="{60B421AD-65A5-4F66-A754-6C9E63FF0C65}" srcOrd="1" destOrd="0" presId="urn:microsoft.com/office/officeart/2005/8/layout/hierarchy2"/>
    <dgm:cxn modelId="{EBDF0FE6-935F-4BF4-892F-8663611CF6B8}" type="presOf" srcId="{9F032260-7D3C-4303-A042-438CA407BE38}" destId="{D64CF059-F7C0-4CF4-8552-C4E1773416A7}" srcOrd="0" destOrd="0" presId="urn:microsoft.com/office/officeart/2005/8/layout/hierarchy2"/>
    <dgm:cxn modelId="{76CE2BFF-D8F7-4E96-A095-0457C853F48D}" srcId="{F76E359B-2C80-40D2-9456-DA91AFA3696A}" destId="{4E95BA06-A82C-4BC9-85AC-CA4EDA9551B9}" srcOrd="0" destOrd="0" parTransId="{3F6DB1A8-08B4-437E-A8C6-1CDFA2DB2B35}" sibTransId="{AC2063E2-4072-41BE-A952-1BAC14875DB6}"/>
    <dgm:cxn modelId="{7B1A9738-9C66-4DFC-B777-E80001BB33CB}" type="presOf" srcId="{8DC08AB5-DCFA-493B-86EE-0E8B9A656430}" destId="{E7E5F4A8-0C08-4606-9A0C-C5FED65EE11D}" srcOrd="1" destOrd="0" presId="urn:microsoft.com/office/officeart/2005/8/layout/hierarchy2"/>
    <dgm:cxn modelId="{A3E2085B-B79A-4B00-9618-DDBA95C9CA32}" type="presOf" srcId="{F76E359B-2C80-40D2-9456-DA91AFA3696A}" destId="{46B9B217-D957-47D2-9088-CB6D2066EA8F}" srcOrd="0" destOrd="0" presId="urn:microsoft.com/office/officeart/2005/8/layout/hierarchy2"/>
    <dgm:cxn modelId="{9583A384-4336-4ECB-899A-D7A011E0FAAF}" type="presOf" srcId="{4E95BA06-A82C-4BC9-85AC-CA4EDA9551B9}" destId="{7258C66D-A012-43D5-B19D-1124AFF99C23}" srcOrd="0" destOrd="0" presId="urn:microsoft.com/office/officeart/2005/8/layout/hierarchy2"/>
    <dgm:cxn modelId="{348ABB5A-AA3B-48FE-A5BD-DAAF57DFCDE9}" srcId="{8040C3AB-D547-41A4-AB54-16CD0ECE17C0}" destId="{9F032260-7D3C-4303-A042-438CA407BE38}" srcOrd="1" destOrd="0" parTransId="{8DC08AB5-DCFA-493B-86EE-0E8B9A656430}" sibTransId="{5FC5327B-3B1A-4E86-842D-BF58007BBA65}"/>
    <dgm:cxn modelId="{73146B5A-50E6-45B0-96C2-0BD4156C59FF}" srcId="{9F032260-7D3C-4303-A042-438CA407BE38}" destId="{8CE3546D-ED03-4545-8634-AF4C8436A0C3}" srcOrd="0" destOrd="0" parTransId="{6F0A4E68-6C9A-44BE-BB28-2359A9B5A148}" sibTransId="{A14B1B72-CFDA-47A7-A11E-D2BF508DE472}"/>
    <dgm:cxn modelId="{A9D1EF9F-0892-47FA-8639-2F8CA6193F9B}" type="presOf" srcId="{3F6DB1A8-08B4-437E-A8C6-1CDFA2DB2B35}" destId="{D496EDF6-076F-4C41-B5B9-6B4235CDA587}" srcOrd="1" destOrd="0" presId="urn:microsoft.com/office/officeart/2005/8/layout/hierarchy2"/>
    <dgm:cxn modelId="{F7A5F209-1E14-4863-A2D6-4EFE5310A252}" type="presParOf" srcId="{A94C34D8-9AFD-499B-BEC5-27D488E1171B}" destId="{5DCDE9D7-015F-45BA-A6CC-997C4369883F}" srcOrd="0" destOrd="0" presId="urn:microsoft.com/office/officeart/2005/8/layout/hierarchy2"/>
    <dgm:cxn modelId="{2C4B65BE-6991-4C92-B30D-DC232F99EE25}" type="presParOf" srcId="{5DCDE9D7-015F-45BA-A6CC-997C4369883F}" destId="{F23591B3-7961-4E76-A64D-4FE2F6012A79}" srcOrd="0" destOrd="0" presId="urn:microsoft.com/office/officeart/2005/8/layout/hierarchy2"/>
    <dgm:cxn modelId="{03C9AAF0-ABE1-446A-B2A8-2DE2A0131543}" type="presParOf" srcId="{5DCDE9D7-015F-45BA-A6CC-997C4369883F}" destId="{63F7CB01-45CC-4241-BE15-8F020138A05C}" srcOrd="1" destOrd="0" presId="urn:microsoft.com/office/officeart/2005/8/layout/hierarchy2"/>
    <dgm:cxn modelId="{E610BC61-E92D-45B6-84E1-40DA76DED2E4}" type="presParOf" srcId="{63F7CB01-45CC-4241-BE15-8F020138A05C}" destId="{90DE4C57-D753-418E-811D-47A14E288113}" srcOrd="0" destOrd="0" presId="urn:microsoft.com/office/officeart/2005/8/layout/hierarchy2"/>
    <dgm:cxn modelId="{497863D4-D0B1-4E60-BF9F-89A5F18E3F65}" type="presParOf" srcId="{90DE4C57-D753-418E-811D-47A14E288113}" destId="{DA654A71-FF8A-41A8-9695-63445480724A}" srcOrd="0" destOrd="0" presId="urn:microsoft.com/office/officeart/2005/8/layout/hierarchy2"/>
    <dgm:cxn modelId="{E39051D6-9D5F-460A-8F29-40A7079B41D2}" type="presParOf" srcId="{63F7CB01-45CC-4241-BE15-8F020138A05C}" destId="{A9C4C599-3A2B-41BF-B16D-8F64D0F44116}" srcOrd="1" destOrd="0" presId="urn:microsoft.com/office/officeart/2005/8/layout/hierarchy2"/>
    <dgm:cxn modelId="{07D4243D-828E-4180-B847-00C210D7993B}" type="presParOf" srcId="{A9C4C599-3A2B-41BF-B16D-8F64D0F44116}" destId="{46B9B217-D957-47D2-9088-CB6D2066EA8F}" srcOrd="0" destOrd="0" presId="urn:microsoft.com/office/officeart/2005/8/layout/hierarchy2"/>
    <dgm:cxn modelId="{B5AC6EF6-4FE2-45DB-AB78-369654CECAEF}" type="presParOf" srcId="{A9C4C599-3A2B-41BF-B16D-8F64D0F44116}" destId="{17686B58-6216-4615-9814-2F572665EAE4}" srcOrd="1" destOrd="0" presId="urn:microsoft.com/office/officeart/2005/8/layout/hierarchy2"/>
    <dgm:cxn modelId="{890A7E2D-6BB9-4657-B66E-4303DEE79E71}" type="presParOf" srcId="{17686B58-6216-4615-9814-2F572665EAE4}" destId="{61EF38D1-0375-4ABF-A816-3C4A2A523F7C}" srcOrd="0" destOrd="0" presId="urn:microsoft.com/office/officeart/2005/8/layout/hierarchy2"/>
    <dgm:cxn modelId="{1DA6F09E-D251-4771-9A03-0709E70F6597}" type="presParOf" srcId="{61EF38D1-0375-4ABF-A816-3C4A2A523F7C}" destId="{D496EDF6-076F-4C41-B5B9-6B4235CDA587}" srcOrd="0" destOrd="0" presId="urn:microsoft.com/office/officeart/2005/8/layout/hierarchy2"/>
    <dgm:cxn modelId="{E33AE04A-ED61-4ED4-997A-26EA3E7BD922}" type="presParOf" srcId="{17686B58-6216-4615-9814-2F572665EAE4}" destId="{F215D47D-68B3-4413-9C4E-4410C6A05C0D}" srcOrd="1" destOrd="0" presId="urn:microsoft.com/office/officeart/2005/8/layout/hierarchy2"/>
    <dgm:cxn modelId="{23F8C7FD-252E-4B09-A593-74A66291EF5C}" type="presParOf" srcId="{F215D47D-68B3-4413-9C4E-4410C6A05C0D}" destId="{7258C66D-A012-43D5-B19D-1124AFF99C23}" srcOrd="0" destOrd="0" presId="urn:microsoft.com/office/officeart/2005/8/layout/hierarchy2"/>
    <dgm:cxn modelId="{5B165F06-0124-4C1E-A7B3-878C18FECC99}" type="presParOf" srcId="{F215D47D-68B3-4413-9C4E-4410C6A05C0D}" destId="{5A0BF563-68E3-4E97-8711-D9D95438C9BD}" srcOrd="1" destOrd="0" presId="urn:microsoft.com/office/officeart/2005/8/layout/hierarchy2"/>
    <dgm:cxn modelId="{1829962C-BB5A-4571-A6E4-456D57311031}" type="presParOf" srcId="{17686B58-6216-4615-9814-2F572665EAE4}" destId="{AF8FFCBC-739F-4395-8E71-EA1E164C0887}" srcOrd="2" destOrd="0" presId="urn:microsoft.com/office/officeart/2005/8/layout/hierarchy2"/>
    <dgm:cxn modelId="{6BA2D667-DB5C-4C79-B533-A0CDBD4270D1}" type="presParOf" srcId="{AF8FFCBC-739F-4395-8E71-EA1E164C0887}" destId="{60B421AD-65A5-4F66-A754-6C9E63FF0C65}" srcOrd="0" destOrd="0" presId="urn:microsoft.com/office/officeart/2005/8/layout/hierarchy2"/>
    <dgm:cxn modelId="{CF818654-4AA1-423D-81BE-09855CCD8513}" type="presParOf" srcId="{17686B58-6216-4615-9814-2F572665EAE4}" destId="{479BAAEA-F597-488F-BD8C-C8C1DBD19411}" srcOrd="3" destOrd="0" presId="urn:microsoft.com/office/officeart/2005/8/layout/hierarchy2"/>
    <dgm:cxn modelId="{B40E2E12-BE78-45E3-BF29-787B754D0805}" type="presParOf" srcId="{479BAAEA-F597-488F-BD8C-C8C1DBD19411}" destId="{5DC8E63D-5D37-4A27-9BE0-1B5D396140E1}" srcOrd="0" destOrd="0" presId="urn:microsoft.com/office/officeart/2005/8/layout/hierarchy2"/>
    <dgm:cxn modelId="{D2DE0D14-BE0C-467B-B24D-20795BB95383}" type="presParOf" srcId="{479BAAEA-F597-488F-BD8C-C8C1DBD19411}" destId="{F8DEF6AB-5663-4EDA-9FD7-9909C1D7D9D7}" srcOrd="1" destOrd="0" presId="urn:microsoft.com/office/officeart/2005/8/layout/hierarchy2"/>
    <dgm:cxn modelId="{C608DB6C-656A-440D-86CA-CB9FDB091F43}" type="presParOf" srcId="{63F7CB01-45CC-4241-BE15-8F020138A05C}" destId="{60BA7E2E-5C26-4C5B-80AA-6D03E65A6F9F}" srcOrd="2" destOrd="0" presId="urn:microsoft.com/office/officeart/2005/8/layout/hierarchy2"/>
    <dgm:cxn modelId="{1FCCE517-3506-4EE2-AF7C-BEF8EEC16B9E}" type="presParOf" srcId="{60BA7E2E-5C26-4C5B-80AA-6D03E65A6F9F}" destId="{E7E5F4A8-0C08-4606-9A0C-C5FED65EE11D}" srcOrd="0" destOrd="0" presId="urn:microsoft.com/office/officeart/2005/8/layout/hierarchy2"/>
    <dgm:cxn modelId="{AA16254E-6C39-4AAB-8A41-A636DEE17077}" type="presParOf" srcId="{63F7CB01-45CC-4241-BE15-8F020138A05C}" destId="{A208B727-53F1-4C00-9FF9-3D5234A39837}" srcOrd="3" destOrd="0" presId="urn:microsoft.com/office/officeart/2005/8/layout/hierarchy2"/>
    <dgm:cxn modelId="{E7F458AC-F743-4ACD-AFC3-9E6160060F6D}" type="presParOf" srcId="{A208B727-53F1-4C00-9FF9-3D5234A39837}" destId="{D64CF059-F7C0-4CF4-8552-C4E1773416A7}" srcOrd="0" destOrd="0" presId="urn:microsoft.com/office/officeart/2005/8/layout/hierarchy2"/>
    <dgm:cxn modelId="{5B5F2A13-4A4B-4A3F-9E8D-26FE6574F1B4}" type="presParOf" srcId="{A208B727-53F1-4C00-9FF9-3D5234A39837}" destId="{7358866B-0A94-4264-AF64-F504EA39F017}" srcOrd="1" destOrd="0" presId="urn:microsoft.com/office/officeart/2005/8/layout/hierarchy2"/>
    <dgm:cxn modelId="{7DD1FAFD-2A48-460B-A5E6-12E56F097BDD}" type="presParOf" srcId="{7358866B-0A94-4264-AF64-F504EA39F017}" destId="{2C3C0E9A-3CE7-4675-A9C4-660501615E35}" srcOrd="0" destOrd="0" presId="urn:microsoft.com/office/officeart/2005/8/layout/hierarchy2"/>
    <dgm:cxn modelId="{41C3C3C4-FDCD-468A-BBED-BF7050D3F627}" type="presParOf" srcId="{2C3C0E9A-3CE7-4675-A9C4-660501615E35}" destId="{2924184E-265F-452A-AD77-C79E9312A367}" srcOrd="0" destOrd="0" presId="urn:microsoft.com/office/officeart/2005/8/layout/hierarchy2"/>
    <dgm:cxn modelId="{1D94A342-2DAD-4E59-B0B7-75399E0FAEEA}" type="presParOf" srcId="{7358866B-0A94-4264-AF64-F504EA39F017}" destId="{1E692373-9A3A-4F22-9D43-43D14E4F7639}" srcOrd="1" destOrd="0" presId="urn:microsoft.com/office/officeart/2005/8/layout/hierarchy2"/>
    <dgm:cxn modelId="{07DC7172-3D8D-4188-A5F4-82F33A21DD3B}" type="presParOf" srcId="{1E692373-9A3A-4F22-9D43-43D14E4F7639}" destId="{77171439-FECF-4AE5-A781-1DBB0D287636}" srcOrd="0" destOrd="0" presId="urn:microsoft.com/office/officeart/2005/8/layout/hierarchy2"/>
    <dgm:cxn modelId="{C6D88036-27E6-4A57-AB25-537ADD07A328}" type="presParOf" srcId="{1E692373-9A3A-4F22-9D43-43D14E4F7639}" destId="{D0CC9879-7EC8-4F8E-AEFB-8D469FAD8AE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7BA0CB-4E24-46FB-A510-4EF7584CCA9A}" type="doc">
      <dgm:prSet loTypeId="urn:microsoft.com/office/officeart/2005/8/layout/hierarchy2" loCatId="hierarchy" qsTypeId="urn:microsoft.com/office/officeart/2005/8/quickstyle/simple1" qsCatId="simple" csTypeId="urn:microsoft.com/office/officeart/2005/8/colors/accent0_3" csCatId="mainScheme" phldr="1"/>
      <dgm:spPr/>
      <dgm:t>
        <a:bodyPr/>
        <a:lstStyle/>
        <a:p>
          <a:endParaRPr kumimoji="1" lang="ja-JP" altLang="en-US"/>
        </a:p>
      </dgm:t>
    </dgm:pt>
    <dgm:pt modelId="{8040C3AB-D547-41A4-AB54-16CD0ECE17C0}">
      <dgm:prSet phldrT="[テキスト]"/>
      <dgm:spPr/>
      <dgm:t>
        <a:bodyPr/>
        <a:lstStyle/>
        <a:p>
          <a:r>
            <a:rPr kumimoji="1" lang="ja-JP" altLang="en-US" dirty="0"/>
            <a:t>ローズマリーを</a:t>
          </a:r>
        </a:p>
      </dgm:t>
    </dgm:pt>
    <dgm:pt modelId="{37E5E84F-004C-4089-93D4-C1429613AC15}" type="parTrans" cxnId="{04E055E3-53AB-4DF9-A552-90B79EB81FDC}">
      <dgm:prSet/>
      <dgm:spPr/>
      <dgm:t>
        <a:bodyPr/>
        <a:lstStyle/>
        <a:p>
          <a:endParaRPr kumimoji="1" lang="ja-JP" altLang="en-US"/>
        </a:p>
      </dgm:t>
    </dgm:pt>
    <dgm:pt modelId="{6404AAD9-4B3D-40DE-851A-A3F322860B30}" type="sibTrans" cxnId="{04E055E3-53AB-4DF9-A552-90B79EB81FDC}">
      <dgm:prSet/>
      <dgm:spPr/>
      <dgm:t>
        <a:bodyPr/>
        <a:lstStyle/>
        <a:p>
          <a:endParaRPr kumimoji="1" lang="ja-JP" altLang="en-US"/>
        </a:p>
      </dgm:t>
    </dgm:pt>
    <dgm:pt modelId="{F76E359B-2C80-40D2-9456-DA91AFA3696A}">
      <dgm:prSet phldrT="[テキスト]"/>
      <dgm:spPr/>
      <dgm:t>
        <a:bodyPr/>
        <a:lstStyle/>
        <a:p>
          <a:r>
            <a:rPr kumimoji="1" lang="ja-JP" altLang="en-US" dirty="0"/>
            <a:t>吸う群及び（再生時にローズマリーを）</a:t>
          </a:r>
        </a:p>
      </dgm:t>
    </dgm:pt>
    <dgm:pt modelId="{FC75A563-A5D9-4EDF-BD39-B3690E398B32}" type="parTrans" cxnId="{1E5C4941-8465-451F-BE43-6E3D30582B0D}">
      <dgm:prSet/>
      <dgm:spPr/>
      <dgm:t>
        <a:bodyPr/>
        <a:lstStyle/>
        <a:p>
          <a:endParaRPr kumimoji="1" lang="ja-JP" altLang="en-US"/>
        </a:p>
      </dgm:t>
    </dgm:pt>
    <dgm:pt modelId="{C8DEFC9E-E581-41B5-8BC6-5162300E7F63}" type="sibTrans" cxnId="{1E5C4941-8465-451F-BE43-6E3D30582B0D}">
      <dgm:prSet/>
      <dgm:spPr/>
      <dgm:t>
        <a:bodyPr/>
        <a:lstStyle/>
        <a:p>
          <a:endParaRPr kumimoji="1" lang="ja-JP" altLang="en-US"/>
        </a:p>
      </dgm:t>
    </dgm:pt>
    <dgm:pt modelId="{4E95BA06-A82C-4BC9-85AC-CA4EDA9551B9}">
      <dgm:prSet phldrT="[テキスト]"/>
      <dgm:spPr/>
      <dgm:t>
        <a:bodyPr/>
        <a:lstStyle/>
        <a:p>
          <a:r>
            <a:rPr kumimoji="1" lang="ja-JP" altLang="en-US" dirty="0"/>
            <a:t>吸う群</a:t>
          </a:r>
        </a:p>
      </dgm:t>
    </dgm:pt>
    <dgm:pt modelId="{3F6DB1A8-08B4-437E-A8C6-1CDFA2DB2B35}" type="parTrans" cxnId="{76CE2BFF-D8F7-4E96-A095-0457C853F48D}">
      <dgm:prSet/>
      <dgm:spPr/>
      <dgm:t>
        <a:bodyPr/>
        <a:lstStyle/>
        <a:p>
          <a:endParaRPr kumimoji="1" lang="ja-JP" altLang="en-US"/>
        </a:p>
      </dgm:t>
    </dgm:pt>
    <dgm:pt modelId="{AC2063E2-4072-41BE-A952-1BAC14875DB6}" type="sibTrans" cxnId="{76CE2BFF-D8F7-4E96-A095-0457C853F48D}">
      <dgm:prSet/>
      <dgm:spPr/>
      <dgm:t>
        <a:bodyPr/>
        <a:lstStyle/>
        <a:p>
          <a:endParaRPr kumimoji="1" lang="ja-JP" altLang="en-US"/>
        </a:p>
      </dgm:t>
    </dgm:pt>
    <dgm:pt modelId="{9F032260-7D3C-4303-A042-438CA407BE38}">
      <dgm:prSet phldrT="[テキスト]"/>
      <dgm:spPr/>
      <dgm:t>
        <a:bodyPr/>
        <a:lstStyle/>
        <a:p>
          <a:r>
            <a:rPr kumimoji="1" lang="ja-JP" altLang="en-US" dirty="0"/>
            <a:t>吸わない群</a:t>
          </a:r>
        </a:p>
      </dgm:t>
    </dgm:pt>
    <dgm:pt modelId="{8DC08AB5-DCFA-493B-86EE-0E8B9A656430}" type="parTrans" cxnId="{348ABB5A-AA3B-48FE-A5BD-DAAF57DFCDE9}">
      <dgm:prSet/>
      <dgm:spPr/>
      <dgm:t>
        <a:bodyPr/>
        <a:lstStyle/>
        <a:p>
          <a:endParaRPr kumimoji="1" lang="ja-JP" altLang="en-US"/>
        </a:p>
      </dgm:t>
    </dgm:pt>
    <dgm:pt modelId="{5FC5327B-3B1A-4E86-842D-BF58007BBA65}" type="sibTrans" cxnId="{348ABB5A-AA3B-48FE-A5BD-DAAF57DFCDE9}">
      <dgm:prSet/>
      <dgm:spPr/>
      <dgm:t>
        <a:bodyPr/>
        <a:lstStyle/>
        <a:p>
          <a:endParaRPr kumimoji="1" lang="ja-JP" altLang="en-US"/>
        </a:p>
      </dgm:t>
    </dgm:pt>
    <dgm:pt modelId="{8CE3546D-ED03-4545-8634-AF4C8436A0C3}">
      <dgm:prSet phldrT="[テキスト]"/>
      <dgm:spPr/>
      <dgm:t>
        <a:bodyPr/>
        <a:lstStyle/>
        <a:p>
          <a:r>
            <a:rPr kumimoji="1" lang="ja-JP" altLang="en-US" dirty="0"/>
            <a:t>吸わない群</a:t>
          </a:r>
        </a:p>
      </dgm:t>
    </dgm:pt>
    <dgm:pt modelId="{6F0A4E68-6C9A-44BE-BB28-2359A9B5A148}" type="parTrans" cxnId="{73146B5A-50E6-45B0-96C2-0BD4156C59FF}">
      <dgm:prSet/>
      <dgm:spPr/>
      <dgm:t>
        <a:bodyPr/>
        <a:lstStyle/>
        <a:p>
          <a:endParaRPr kumimoji="1" lang="ja-JP" altLang="en-US"/>
        </a:p>
      </dgm:t>
    </dgm:pt>
    <dgm:pt modelId="{A14B1B72-CFDA-47A7-A11E-D2BF508DE472}" type="sibTrans" cxnId="{73146B5A-50E6-45B0-96C2-0BD4156C59FF}">
      <dgm:prSet/>
      <dgm:spPr/>
      <dgm:t>
        <a:bodyPr/>
        <a:lstStyle/>
        <a:p>
          <a:endParaRPr kumimoji="1" lang="ja-JP" altLang="en-US"/>
        </a:p>
      </dgm:t>
    </dgm:pt>
    <dgm:pt modelId="{A94C34D8-9AFD-499B-BEC5-27D488E1171B}" type="pres">
      <dgm:prSet presAssocID="{887BA0CB-4E24-46FB-A510-4EF7584CCA9A}" presName="diagram" presStyleCnt="0">
        <dgm:presLayoutVars>
          <dgm:chPref val="1"/>
          <dgm:dir/>
          <dgm:animOne val="branch"/>
          <dgm:animLvl val="lvl"/>
          <dgm:resizeHandles val="exact"/>
        </dgm:presLayoutVars>
      </dgm:prSet>
      <dgm:spPr/>
      <dgm:t>
        <a:bodyPr/>
        <a:lstStyle/>
        <a:p>
          <a:endParaRPr kumimoji="1" lang="ja-JP" altLang="en-US"/>
        </a:p>
      </dgm:t>
    </dgm:pt>
    <dgm:pt modelId="{5DCDE9D7-015F-45BA-A6CC-997C4369883F}" type="pres">
      <dgm:prSet presAssocID="{8040C3AB-D547-41A4-AB54-16CD0ECE17C0}" presName="root1" presStyleCnt="0"/>
      <dgm:spPr/>
    </dgm:pt>
    <dgm:pt modelId="{F23591B3-7961-4E76-A64D-4FE2F6012A79}" type="pres">
      <dgm:prSet presAssocID="{8040C3AB-D547-41A4-AB54-16CD0ECE17C0}" presName="LevelOneTextNode" presStyleLbl="node0" presStyleIdx="0" presStyleCnt="1">
        <dgm:presLayoutVars>
          <dgm:chPref val="3"/>
        </dgm:presLayoutVars>
      </dgm:prSet>
      <dgm:spPr/>
      <dgm:t>
        <a:bodyPr/>
        <a:lstStyle/>
        <a:p>
          <a:endParaRPr kumimoji="1" lang="ja-JP" altLang="en-US"/>
        </a:p>
      </dgm:t>
    </dgm:pt>
    <dgm:pt modelId="{63F7CB01-45CC-4241-BE15-8F020138A05C}" type="pres">
      <dgm:prSet presAssocID="{8040C3AB-D547-41A4-AB54-16CD0ECE17C0}" presName="level2hierChild" presStyleCnt="0"/>
      <dgm:spPr/>
    </dgm:pt>
    <dgm:pt modelId="{90DE4C57-D753-418E-811D-47A14E288113}" type="pres">
      <dgm:prSet presAssocID="{FC75A563-A5D9-4EDF-BD39-B3690E398B32}" presName="conn2-1" presStyleLbl="parChTrans1D2" presStyleIdx="0" presStyleCnt="2"/>
      <dgm:spPr/>
      <dgm:t>
        <a:bodyPr/>
        <a:lstStyle/>
        <a:p>
          <a:endParaRPr kumimoji="1" lang="ja-JP" altLang="en-US"/>
        </a:p>
      </dgm:t>
    </dgm:pt>
    <dgm:pt modelId="{DA654A71-FF8A-41A8-9695-63445480724A}" type="pres">
      <dgm:prSet presAssocID="{FC75A563-A5D9-4EDF-BD39-B3690E398B32}" presName="connTx" presStyleLbl="parChTrans1D2" presStyleIdx="0" presStyleCnt="2"/>
      <dgm:spPr/>
      <dgm:t>
        <a:bodyPr/>
        <a:lstStyle/>
        <a:p>
          <a:endParaRPr kumimoji="1" lang="ja-JP" altLang="en-US"/>
        </a:p>
      </dgm:t>
    </dgm:pt>
    <dgm:pt modelId="{A9C4C599-3A2B-41BF-B16D-8F64D0F44116}" type="pres">
      <dgm:prSet presAssocID="{F76E359B-2C80-40D2-9456-DA91AFA3696A}" presName="root2" presStyleCnt="0"/>
      <dgm:spPr/>
    </dgm:pt>
    <dgm:pt modelId="{46B9B217-D957-47D2-9088-CB6D2066EA8F}" type="pres">
      <dgm:prSet presAssocID="{F76E359B-2C80-40D2-9456-DA91AFA3696A}" presName="LevelTwoTextNode" presStyleLbl="node2" presStyleIdx="0" presStyleCnt="2">
        <dgm:presLayoutVars>
          <dgm:chPref val="3"/>
        </dgm:presLayoutVars>
      </dgm:prSet>
      <dgm:spPr/>
      <dgm:t>
        <a:bodyPr/>
        <a:lstStyle/>
        <a:p>
          <a:endParaRPr kumimoji="1" lang="ja-JP" altLang="en-US"/>
        </a:p>
      </dgm:t>
    </dgm:pt>
    <dgm:pt modelId="{17686B58-6216-4615-9814-2F572665EAE4}" type="pres">
      <dgm:prSet presAssocID="{F76E359B-2C80-40D2-9456-DA91AFA3696A}" presName="level3hierChild" presStyleCnt="0"/>
      <dgm:spPr/>
    </dgm:pt>
    <dgm:pt modelId="{61EF38D1-0375-4ABF-A816-3C4A2A523F7C}" type="pres">
      <dgm:prSet presAssocID="{3F6DB1A8-08B4-437E-A8C6-1CDFA2DB2B35}" presName="conn2-1" presStyleLbl="parChTrans1D3" presStyleIdx="0" presStyleCnt="2"/>
      <dgm:spPr/>
      <dgm:t>
        <a:bodyPr/>
        <a:lstStyle/>
        <a:p>
          <a:endParaRPr kumimoji="1" lang="ja-JP" altLang="en-US"/>
        </a:p>
      </dgm:t>
    </dgm:pt>
    <dgm:pt modelId="{D496EDF6-076F-4C41-B5B9-6B4235CDA587}" type="pres">
      <dgm:prSet presAssocID="{3F6DB1A8-08B4-437E-A8C6-1CDFA2DB2B35}" presName="connTx" presStyleLbl="parChTrans1D3" presStyleIdx="0" presStyleCnt="2"/>
      <dgm:spPr/>
      <dgm:t>
        <a:bodyPr/>
        <a:lstStyle/>
        <a:p>
          <a:endParaRPr kumimoji="1" lang="ja-JP" altLang="en-US"/>
        </a:p>
      </dgm:t>
    </dgm:pt>
    <dgm:pt modelId="{F215D47D-68B3-4413-9C4E-4410C6A05C0D}" type="pres">
      <dgm:prSet presAssocID="{4E95BA06-A82C-4BC9-85AC-CA4EDA9551B9}" presName="root2" presStyleCnt="0"/>
      <dgm:spPr/>
    </dgm:pt>
    <dgm:pt modelId="{7258C66D-A012-43D5-B19D-1124AFF99C23}" type="pres">
      <dgm:prSet presAssocID="{4E95BA06-A82C-4BC9-85AC-CA4EDA9551B9}" presName="LevelTwoTextNode" presStyleLbl="node3" presStyleIdx="0" presStyleCnt="2">
        <dgm:presLayoutVars>
          <dgm:chPref val="3"/>
        </dgm:presLayoutVars>
      </dgm:prSet>
      <dgm:spPr/>
      <dgm:t>
        <a:bodyPr/>
        <a:lstStyle/>
        <a:p>
          <a:endParaRPr kumimoji="1" lang="ja-JP" altLang="en-US"/>
        </a:p>
      </dgm:t>
    </dgm:pt>
    <dgm:pt modelId="{5A0BF563-68E3-4E97-8711-D9D95438C9BD}" type="pres">
      <dgm:prSet presAssocID="{4E95BA06-A82C-4BC9-85AC-CA4EDA9551B9}" presName="level3hierChild" presStyleCnt="0"/>
      <dgm:spPr/>
    </dgm:pt>
    <dgm:pt modelId="{60BA7E2E-5C26-4C5B-80AA-6D03E65A6F9F}" type="pres">
      <dgm:prSet presAssocID="{8DC08AB5-DCFA-493B-86EE-0E8B9A656430}" presName="conn2-1" presStyleLbl="parChTrans1D2" presStyleIdx="1" presStyleCnt="2"/>
      <dgm:spPr/>
      <dgm:t>
        <a:bodyPr/>
        <a:lstStyle/>
        <a:p>
          <a:endParaRPr kumimoji="1" lang="ja-JP" altLang="en-US"/>
        </a:p>
      </dgm:t>
    </dgm:pt>
    <dgm:pt modelId="{E7E5F4A8-0C08-4606-9A0C-C5FED65EE11D}" type="pres">
      <dgm:prSet presAssocID="{8DC08AB5-DCFA-493B-86EE-0E8B9A656430}" presName="connTx" presStyleLbl="parChTrans1D2" presStyleIdx="1" presStyleCnt="2"/>
      <dgm:spPr/>
      <dgm:t>
        <a:bodyPr/>
        <a:lstStyle/>
        <a:p>
          <a:endParaRPr kumimoji="1" lang="ja-JP" altLang="en-US"/>
        </a:p>
      </dgm:t>
    </dgm:pt>
    <dgm:pt modelId="{A208B727-53F1-4C00-9FF9-3D5234A39837}" type="pres">
      <dgm:prSet presAssocID="{9F032260-7D3C-4303-A042-438CA407BE38}" presName="root2" presStyleCnt="0"/>
      <dgm:spPr/>
    </dgm:pt>
    <dgm:pt modelId="{D64CF059-F7C0-4CF4-8552-C4E1773416A7}" type="pres">
      <dgm:prSet presAssocID="{9F032260-7D3C-4303-A042-438CA407BE38}" presName="LevelTwoTextNode" presStyleLbl="node2" presStyleIdx="1" presStyleCnt="2">
        <dgm:presLayoutVars>
          <dgm:chPref val="3"/>
        </dgm:presLayoutVars>
      </dgm:prSet>
      <dgm:spPr/>
      <dgm:t>
        <a:bodyPr/>
        <a:lstStyle/>
        <a:p>
          <a:endParaRPr kumimoji="1" lang="ja-JP" altLang="en-US"/>
        </a:p>
      </dgm:t>
    </dgm:pt>
    <dgm:pt modelId="{7358866B-0A94-4264-AF64-F504EA39F017}" type="pres">
      <dgm:prSet presAssocID="{9F032260-7D3C-4303-A042-438CA407BE38}" presName="level3hierChild" presStyleCnt="0"/>
      <dgm:spPr/>
    </dgm:pt>
    <dgm:pt modelId="{2C3C0E9A-3CE7-4675-A9C4-660501615E35}" type="pres">
      <dgm:prSet presAssocID="{6F0A4E68-6C9A-44BE-BB28-2359A9B5A148}" presName="conn2-1" presStyleLbl="parChTrans1D3" presStyleIdx="1" presStyleCnt="2"/>
      <dgm:spPr/>
      <dgm:t>
        <a:bodyPr/>
        <a:lstStyle/>
        <a:p>
          <a:endParaRPr kumimoji="1" lang="ja-JP" altLang="en-US"/>
        </a:p>
      </dgm:t>
    </dgm:pt>
    <dgm:pt modelId="{2924184E-265F-452A-AD77-C79E9312A367}" type="pres">
      <dgm:prSet presAssocID="{6F0A4E68-6C9A-44BE-BB28-2359A9B5A148}" presName="connTx" presStyleLbl="parChTrans1D3" presStyleIdx="1" presStyleCnt="2"/>
      <dgm:spPr/>
      <dgm:t>
        <a:bodyPr/>
        <a:lstStyle/>
        <a:p>
          <a:endParaRPr kumimoji="1" lang="ja-JP" altLang="en-US"/>
        </a:p>
      </dgm:t>
    </dgm:pt>
    <dgm:pt modelId="{1E692373-9A3A-4F22-9D43-43D14E4F7639}" type="pres">
      <dgm:prSet presAssocID="{8CE3546D-ED03-4545-8634-AF4C8436A0C3}" presName="root2" presStyleCnt="0"/>
      <dgm:spPr/>
    </dgm:pt>
    <dgm:pt modelId="{77171439-FECF-4AE5-A781-1DBB0D287636}" type="pres">
      <dgm:prSet presAssocID="{8CE3546D-ED03-4545-8634-AF4C8436A0C3}" presName="LevelTwoTextNode" presStyleLbl="node3" presStyleIdx="1" presStyleCnt="2">
        <dgm:presLayoutVars>
          <dgm:chPref val="3"/>
        </dgm:presLayoutVars>
      </dgm:prSet>
      <dgm:spPr/>
      <dgm:t>
        <a:bodyPr/>
        <a:lstStyle/>
        <a:p>
          <a:endParaRPr kumimoji="1" lang="ja-JP" altLang="en-US"/>
        </a:p>
      </dgm:t>
    </dgm:pt>
    <dgm:pt modelId="{D0CC9879-7EC8-4F8E-AEFB-8D469FAD8AE8}" type="pres">
      <dgm:prSet presAssocID="{8CE3546D-ED03-4545-8634-AF4C8436A0C3}" presName="level3hierChild" presStyleCnt="0"/>
      <dgm:spPr/>
    </dgm:pt>
  </dgm:ptLst>
  <dgm:cxnLst>
    <dgm:cxn modelId="{C6DA508F-C1B7-42A3-BFB6-68966DDA4853}" type="presOf" srcId="{3F6DB1A8-08B4-437E-A8C6-1CDFA2DB2B35}" destId="{61EF38D1-0375-4ABF-A816-3C4A2A523F7C}" srcOrd="0" destOrd="0" presId="urn:microsoft.com/office/officeart/2005/8/layout/hierarchy2"/>
    <dgm:cxn modelId="{1E5C4941-8465-451F-BE43-6E3D30582B0D}" srcId="{8040C3AB-D547-41A4-AB54-16CD0ECE17C0}" destId="{F76E359B-2C80-40D2-9456-DA91AFA3696A}" srcOrd="0" destOrd="0" parTransId="{FC75A563-A5D9-4EDF-BD39-B3690E398B32}" sibTransId="{C8DEFC9E-E581-41B5-8BC6-5162300E7F63}"/>
    <dgm:cxn modelId="{76CE2BFF-D8F7-4E96-A095-0457C853F48D}" srcId="{F76E359B-2C80-40D2-9456-DA91AFA3696A}" destId="{4E95BA06-A82C-4BC9-85AC-CA4EDA9551B9}" srcOrd="0" destOrd="0" parTransId="{3F6DB1A8-08B4-437E-A8C6-1CDFA2DB2B35}" sibTransId="{AC2063E2-4072-41BE-A952-1BAC14875DB6}"/>
    <dgm:cxn modelId="{748D6C1E-7D83-4653-AE83-2F28657F9E7C}" type="presOf" srcId="{8DC08AB5-DCFA-493B-86EE-0E8B9A656430}" destId="{60BA7E2E-5C26-4C5B-80AA-6D03E65A6F9F}" srcOrd="0" destOrd="0" presId="urn:microsoft.com/office/officeart/2005/8/layout/hierarchy2"/>
    <dgm:cxn modelId="{6A65788F-675E-4AE4-BA83-89CE6BB32051}" type="presOf" srcId="{887BA0CB-4E24-46FB-A510-4EF7584CCA9A}" destId="{A94C34D8-9AFD-499B-BEC5-27D488E1171B}" srcOrd="0" destOrd="0" presId="urn:microsoft.com/office/officeart/2005/8/layout/hierarchy2"/>
    <dgm:cxn modelId="{04E055E3-53AB-4DF9-A552-90B79EB81FDC}" srcId="{887BA0CB-4E24-46FB-A510-4EF7584CCA9A}" destId="{8040C3AB-D547-41A4-AB54-16CD0ECE17C0}" srcOrd="0" destOrd="0" parTransId="{37E5E84F-004C-4089-93D4-C1429613AC15}" sibTransId="{6404AAD9-4B3D-40DE-851A-A3F322860B30}"/>
    <dgm:cxn modelId="{A3E2085B-B79A-4B00-9618-DDBA95C9CA32}" type="presOf" srcId="{F76E359B-2C80-40D2-9456-DA91AFA3696A}" destId="{46B9B217-D957-47D2-9088-CB6D2066EA8F}" srcOrd="0" destOrd="0" presId="urn:microsoft.com/office/officeart/2005/8/layout/hierarchy2"/>
    <dgm:cxn modelId="{568EE5AB-8163-48C1-A9F9-4A28ADDC68D1}" type="presOf" srcId="{FC75A563-A5D9-4EDF-BD39-B3690E398B32}" destId="{90DE4C57-D753-418E-811D-47A14E288113}" srcOrd="0" destOrd="0" presId="urn:microsoft.com/office/officeart/2005/8/layout/hierarchy2"/>
    <dgm:cxn modelId="{348ABB5A-AA3B-48FE-A5BD-DAAF57DFCDE9}" srcId="{8040C3AB-D547-41A4-AB54-16CD0ECE17C0}" destId="{9F032260-7D3C-4303-A042-438CA407BE38}" srcOrd="1" destOrd="0" parTransId="{8DC08AB5-DCFA-493B-86EE-0E8B9A656430}" sibTransId="{5FC5327B-3B1A-4E86-842D-BF58007BBA65}"/>
    <dgm:cxn modelId="{73146B5A-50E6-45B0-96C2-0BD4156C59FF}" srcId="{9F032260-7D3C-4303-A042-438CA407BE38}" destId="{8CE3546D-ED03-4545-8634-AF4C8436A0C3}" srcOrd="0" destOrd="0" parTransId="{6F0A4E68-6C9A-44BE-BB28-2359A9B5A148}" sibTransId="{A14B1B72-CFDA-47A7-A11E-D2BF508DE472}"/>
    <dgm:cxn modelId="{A9D1EF9F-0892-47FA-8639-2F8CA6193F9B}" type="presOf" srcId="{3F6DB1A8-08B4-437E-A8C6-1CDFA2DB2B35}" destId="{D496EDF6-076F-4C41-B5B9-6B4235CDA587}" srcOrd="1" destOrd="0" presId="urn:microsoft.com/office/officeart/2005/8/layout/hierarchy2"/>
    <dgm:cxn modelId="{2FD97C28-4BA4-42B0-BDD7-A1D17D8ABC7F}" type="presOf" srcId="{6F0A4E68-6C9A-44BE-BB28-2359A9B5A148}" destId="{2924184E-265F-452A-AD77-C79E9312A367}" srcOrd="1" destOrd="0" presId="urn:microsoft.com/office/officeart/2005/8/layout/hierarchy2"/>
    <dgm:cxn modelId="{D3835092-0B96-400B-9073-43EF37BB244E}" type="presOf" srcId="{FC75A563-A5D9-4EDF-BD39-B3690E398B32}" destId="{DA654A71-FF8A-41A8-9695-63445480724A}" srcOrd="1" destOrd="0" presId="urn:microsoft.com/office/officeart/2005/8/layout/hierarchy2"/>
    <dgm:cxn modelId="{CA56662A-BA31-4777-AA6D-7CC1380418D0}" type="presOf" srcId="{6F0A4E68-6C9A-44BE-BB28-2359A9B5A148}" destId="{2C3C0E9A-3CE7-4675-A9C4-660501615E35}" srcOrd="0" destOrd="0" presId="urn:microsoft.com/office/officeart/2005/8/layout/hierarchy2"/>
    <dgm:cxn modelId="{EBDF0FE6-935F-4BF4-892F-8663611CF6B8}" type="presOf" srcId="{9F032260-7D3C-4303-A042-438CA407BE38}" destId="{D64CF059-F7C0-4CF4-8552-C4E1773416A7}" srcOrd="0" destOrd="0" presId="urn:microsoft.com/office/officeart/2005/8/layout/hierarchy2"/>
    <dgm:cxn modelId="{8D5C8216-502A-4B0B-9080-CEABBFA706A4}" type="presOf" srcId="{8CE3546D-ED03-4545-8634-AF4C8436A0C3}" destId="{77171439-FECF-4AE5-A781-1DBB0D287636}" srcOrd="0" destOrd="0" presId="urn:microsoft.com/office/officeart/2005/8/layout/hierarchy2"/>
    <dgm:cxn modelId="{7B1A9738-9C66-4DFC-B777-E80001BB33CB}" type="presOf" srcId="{8DC08AB5-DCFA-493B-86EE-0E8B9A656430}" destId="{E7E5F4A8-0C08-4606-9A0C-C5FED65EE11D}" srcOrd="1" destOrd="0" presId="urn:microsoft.com/office/officeart/2005/8/layout/hierarchy2"/>
    <dgm:cxn modelId="{B12F3B07-FA51-4FA0-9D74-615D4269B99C}" type="presOf" srcId="{8040C3AB-D547-41A4-AB54-16CD0ECE17C0}" destId="{F23591B3-7961-4E76-A64D-4FE2F6012A79}" srcOrd="0" destOrd="0" presId="urn:microsoft.com/office/officeart/2005/8/layout/hierarchy2"/>
    <dgm:cxn modelId="{9583A384-4336-4ECB-899A-D7A011E0FAAF}" type="presOf" srcId="{4E95BA06-A82C-4BC9-85AC-CA4EDA9551B9}" destId="{7258C66D-A012-43D5-B19D-1124AFF99C23}" srcOrd="0" destOrd="0" presId="urn:microsoft.com/office/officeart/2005/8/layout/hierarchy2"/>
    <dgm:cxn modelId="{F7A5F209-1E14-4863-A2D6-4EFE5310A252}" type="presParOf" srcId="{A94C34D8-9AFD-499B-BEC5-27D488E1171B}" destId="{5DCDE9D7-015F-45BA-A6CC-997C4369883F}" srcOrd="0" destOrd="0" presId="urn:microsoft.com/office/officeart/2005/8/layout/hierarchy2"/>
    <dgm:cxn modelId="{2C4B65BE-6991-4C92-B30D-DC232F99EE25}" type="presParOf" srcId="{5DCDE9D7-015F-45BA-A6CC-997C4369883F}" destId="{F23591B3-7961-4E76-A64D-4FE2F6012A79}" srcOrd="0" destOrd="0" presId="urn:microsoft.com/office/officeart/2005/8/layout/hierarchy2"/>
    <dgm:cxn modelId="{03C9AAF0-ABE1-446A-B2A8-2DE2A0131543}" type="presParOf" srcId="{5DCDE9D7-015F-45BA-A6CC-997C4369883F}" destId="{63F7CB01-45CC-4241-BE15-8F020138A05C}" srcOrd="1" destOrd="0" presId="urn:microsoft.com/office/officeart/2005/8/layout/hierarchy2"/>
    <dgm:cxn modelId="{E610BC61-E92D-45B6-84E1-40DA76DED2E4}" type="presParOf" srcId="{63F7CB01-45CC-4241-BE15-8F020138A05C}" destId="{90DE4C57-D753-418E-811D-47A14E288113}" srcOrd="0" destOrd="0" presId="urn:microsoft.com/office/officeart/2005/8/layout/hierarchy2"/>
    <dgm:cxn modelId="{497863D4-D0B1-4E60-BF9F-89A5F18E3F65}" type="presParOf" srcId="{90DE4C57-D753-418E-811D-47A14E288113}" destId="{DA654A71-FF8A-41A8-9695-63445480724A}" srcOrd="0" destOrd="0" presId="urn:microsoft.com/office/officeart/2005/8/layout/hierarchy2"/>
    <dgm:cxn modelId="{E39051D6-9D5F-460A-8F29-40A7079B41D2}" type="presParOf" srcId="{63F7CB01-45CC-4241-BE15-8F020138A05C}" destId="{A9C4C599-3A2B-41BF-B16D-8F64D0F44116}" srcOrd="1" destOrd="0" presId="urn:microsoft.com/office/officeart/2005/8/layout/hierarchy2"/>
    <dgm:cxn modelId="{07D4243D-828E-4180-B847-00C210D7993B}" type="presParOf" srcId="{A9C4C599-3A2B-41BF-B16D-8F64D0F44116}" destId="{46B9B217-D957-47D2-9088-CB6D2066EA8F}" srcOrd="0" destOrd="0" presId="urn:microsoft.com/office/officeart/2005/8/layout/hierarchy2"/>
    <dgm:cxn modelId="{B5AC6EF6-4FE2-45DB-AB78-369654CECAEF}" type="presParOf" srcId="{A9C4C599-3A2B-41BF-B16D-8F64D0F44116}" destId="{17686B58-6216-4615-9814-2F572665EAE4}" srcOrd="1" destOrd="0" presId="urn:microsoft.com/office/officeart/2005/8/layout/hierarchy2"/>
    <dgm:cxn modelId="{890A7E2D-6BB9-4657-B66E-4303DEE79E71}" type="presParOf" srcId="{17686B58-6216-4615-9814-2F572665EAE4}" destId="{61EF38D1-0375-4ABF-A816-3C4A2A523F7C}" srcOrd="0" destOrd="0" presId="urn:microsoft.com/office/officeart/2005/8/layout/hierarchy2"/>
    <dgm:cxn modelId="{1DA6F09E-D251-4771-9A03-0709E70F6597}" type="presParOf" srcId="{61EF38D1-0375-4ABF-A816-3C4A2A523F7C}" destId="{D496EDF6-076F-4C41-B5B9-6B4235CDA587}" srcOrd="0" destOrd="0" presId="urn:microsoft.com/office/officeart/2005/8/layout/hierarchy2"/>
    <dgm:cxn modelId="{E33AE04A-ED61-4ED4-997A-26EA3E7BD922}" type="presParOf" srcId="{17686B58-6216-4615-9814-2F572665EAE4}" destId="{F215D47D-68B3-4413-9C4E-4410C6A05C0D}" srcOrd="1" destOrd="0" presId="urn:microsoft.com/office/officeart/2005/8/layout/hierarchy2"/>
    <dgm:cxn modelId="{23F8C7FD-252E-4B09-A593-74A66291EF5C}" type="presParOf" srcId="{F215D47D-68B3-4413-9C4E-4410C6A05C0D}" destId="{7258C66D-A012-43D5-B19D-1124AFF99C23}" srcOrd="0" destOrd="0" presId="urn:microsoft.com/office/officeart/2005/8/layout/hierarchy2"/>
    <dgm:cxn modelId="{5B165F06-0124-4C1E-A7B3-878C18FECC99}" type="presParOf" srcId="{F215D47D-68B3-4413-9C4E-4410C6A05C0D}" destId="{5A0BF563-68E3-4E97-8711-D9D95438C9BD}" srcOrd="1" destOrd="0" presId="urn:microsoft.com/office/officeart/2005/8/layout/hierarchy2"/>
    <dgm:cxn modelId="{C608DB6C-656A-440D-86CA-CB9FDB091F43}" type="presParOf" srcId="{63F7CB01-45CC-4241-BE15-8F020138A05C}" destId="{60BA7E2E-5C26-4C5B-80AA-6D03E65A6F9F}" srcOrd="2" destOrd="0" presId="urn:microsoft.com/office/officeart/2005/8/layout/hierarchy2"/>
    <dgm:cxn modelId="{1FCCE517-3506-4EE2-AF7C-BEF8EEC16B9E}" type="presParOf" srcId="{60BA7E2E-5C26-4C5B-80AA-6D03E65A6F9F}" destId="{E7E5F4A8-0C08-4606-9A0C-C5FED65EE11D}" srcOrd="0" destOrd="0" presId="urn:microsoft.com/office/officeart/2005/8/layout/hierarchy2"/>
    <dgm:cxn modelId="{AA16254E-6C39-4AAB-8A41-A636DEE17077}" type="presParOf" srcId="{63F7CB01-45CC-4241-BE15-8F020138A05C}" destId="{A208B727-53F1-4C00-9FF9-3D5234A39837}" srcOrd="3" destOrd="0" presId="urn:microsoft.com/office/officeart/2005/8/layout/hierarchy2"/>
    <dgm:cxn modelId="{E7F458AC-F743-4ACD-AFC3-9E6160060F6D}" type="presParOf" srcId="{A208B727-53F1-4C00-9FF9-3D5234A39837}" destId="{D64CF059-F7C0-4CF4-8552-C4E1773416A7}" srcOrd="0" destOrd="0" presId="urn:microsoft.com/office/officeart/2005/8/layout/hierarchy2"/>
    <dgm:cxn modelId="{5B5F2A13-4A4B-4A3F-9E8D-26FE6574F1B4}" type="presParOf" srcId="{A208B727-53F1-4C00-9FF9-3D5234A39837}" destId="{7358866B-0A94-4264-AF64-F504EA39F017}" srcOrd="1" destOrd="0" presId="urn:microsoft.com/office/officeart/2005/8/layout/hierarchy2"/>
    <dgm:cxn modelId="{7DD1FAFD-2A48-460B-A5E6-12E56F097BDD}" type="presParOf" srcId="{7358866B-0A94-4264-AF64-F504EA39F017}" destId="{2C3C0E9A-3CE7-4675-A9C4-660501615E35}" srcOrd="0" destOrd="0" presId="urn:microsoft.com/office/officeart/2005/8/layout/hierarchy2"/>
    <dgm:cxn modelId="{41C3C3C4-FDCD-468A-BBED-BF7050D3F627}" type="presParOf" srcId="{2C3C0E9A-3CE7-4675-A9C4-660501615E35}" destId="{2924184E-265F-452A-AD77-C79E9312A367}" srcOrd="0" destOrd="0" presId="urn:microsoft.com/office/officeart/2005/8/layout/hierarchy2"/>
    <dgm:cxn modelId="{1D94A342-2DAD-4E59-B0B7-75399E0FAEEA}" type="presParOf" srcId="{7358866B-0A94-4264-AF64-F504EA39F017}" destId="{1E692373-9A3A-4F22-9D43-43D14E4F7639}" srcOrd="1" destOrd="0" presId="urn:microsoft.com/office/officeart/2005/8/layout/hierarchy2"/>
    <dgm:cxn modelId="{07DC7172-3D8D-4188-A5F4-82F33A21DD3B}" type="presParOf" srcId="{1E692373-9A3A-4F22-9D43-43D14E4F7639}" destId="{77171439-FECF-4AE5-A781-1DBB0D287636}" srcOrd="0" destOrd="0" presId="urn:microsoft.com/office/officeart/2005/8/layout/hierarchy2"/>
    <dgm:cxn modelId="{C6D88036-27E6-4A57-AB25-537ADD07A328}" type="presParOf" srcId="{1E692373-9A3A-4F22-9D43-43D14E4F7639}" destId="{D0CC9879-7EC8-4F8E-AEFB-8D469FAD8AE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591B3-7961-4E76-A64D-4FE2F6012A79}">
      <dsp:nvSpPr>
        <dsp:cNvPr id="0" name=""/>
        <dsp:cNvSpPr/>
      </dsp:nvSpPr>
      <dsp:spPr>
        <a:xfrm>
          <a:off x="1367" y="2475454"/>
          <a:ext cx="2212933" cy="11064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kumimoji="1" lang="ja-JP" altLang="en-US" sz="1800" kern="1200" dirty="0"/>
            <a:t>ローズマリーを</a:t>
          </a:r>
        </a:p>
      </dsp:txBody>
      <dsp:txXfrm>
        <a:off x="33774" y="2507861"/>
        <a:ext cx="2148119" cy="1041652"/>
      </dsp:txXfrm>
    </dsp:sp>
    <dsp:sp modelId="{90DE4C57-D753-418E-811D-47A14E288113}">
      <dsp:nvSpPr>
        <dsp:cNvPr id="0" name=""/>
        <dsp:cNvSpPr/>
      </dsp:nvSpPr>
      <dsp:spPr>
        <a:xfrm rot="18770822">
          <a:off x="2006066" y="2533155"/>
          <a:ext cx="1301642" cy="36738"/>
        </a:xfrm>
        <a:custGeom>
          <a:avLst/>
          <a:gdLst/>
          <a:ahLst/>
          <a:cxnLst/>
          <a:rect l="0" t="0" r="0" b="0"/>
          <a:pathLst>
            <a:path>
              <a:moveTo>
                <a:pt x="0" y="18369"/>
              </a:moveTo>
              <a:lnTo>
                <a:pt x="1301642" y="18369"/>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2624346" y="2518983"/>
        <a:ext cx="65082" cy="65082"/>
      </dsp:txXfrm>
    </dsp:sp>
    <dsp:sp modelId="{46B9B217-D957-47D2-9088-CB6D2066EA8F}">
      <dsp:nvSpPr>
        <dsp:cNvPr id="0" name=""/>
        <dsp:cNvSpPr/>
      </dsp:nvSpPr>
      <dsp:spPr>
        <a:xfrm>
          <a:off x="3099474" y="1521127"/>
          <a:ext cx="2212933" cy="11064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kumimoji="1" lang="ja-JP" altLang="en-US" sz="1800" kern="1200" dirty="0"/>
            <a:t>吸う群及び（再生時にローズマリーを）</a:t>
          </a:r>
        </a:p>
      </dsp:txBody>
      <dsp:txXfrm>
        <a:off x="3131881" y="1553534"/>
        <a:ext cx="2148119" cy="1041652"/>
      </dsp:txXfrm>
    </dsp:sp>
    <dsp:sp modelId="{61EF38D1-0375-4ABF-A816-3C4A2A523F7C}">
      <dsp:nvSpPr>
        <dsp:cNvPr id="0" name=""/>
        <dsp:cNvSpPr/>
      </dsp:nvSpPr>
      <dsp:spPr>
        <a:xfrm rot="19457599">
          <a:off x="5209947" y="1737882"/>
          <a:ext cx="1090094" cy="36738"/>
        </a:xfrm>
        <a:custGeom>
          <a:avLst/>
          <a:gdLst/>
          <a:ahLst/>
          <a:cxnLst/>
          <a:rect l="0" t="0" r="0" b="0"/>
          <a:pathLst>
            <a:path>
              <a:moveTo>
                <a:pt x="0" y="18369"/>
              </a:moveTo>
              <a:lnTo>
                <a:pt x="1090094" y="18369"/>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5727742" y="1728999"/>
        <a:ext cx="54504" cy="54504"/>
      </dsp:txXfrm>
    </dsp:sp>
    <dsp:sp modelId="{7258C66D-A012-43D5-B19D-1124AFF99C23}">
      <dsp:nvSpPr>
        <dsp:cNvPr id="0" name=""/>
        <dsp:cNvSpPr/>
      </dsp:nvSpPr>
      <dsp:spPr>
        <a:xfrm>
          <a:off x="6197581" y="884908"/>
          <a:ext cx="2212933" cy="11064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kumimoji="1" lang="ja-JP" altLang="en-US" sz="1800" kern="1200" dirty="0"/>
            <a:t>吸う群</a:t>
          </a:r>
        </a:p>
      </dsp:txBody>
      <dsp:txXfrm>
        <a:off x="6229988" y="917315"/>
        <a:ext cx="2148119" cy="1041652"/>
      </dsp:txXfrm>
    </dsp:sp>
    <dsp:sp modelId="{AF8FFCBC-739F-4395-8E71-EA1E164C0887}">
      <dsp:nvSpPr>
        <dsp:cNvPr id="0" name=""/>
        <dsp:cNvSpPr/>
      </dsp:nvSpPr>
      <dsp:spPr>
        <a:xfrm rot="2142401">
          <a:off x="5209947" y="2374100"/>
          <a:ext cx="1090094" cy="36738"/>
        </a:xfrm>
        <a:custGeom>
          <a:avLst/>
          <a:gdLst/>
          <a:ahLst/>
          <a:cxnLst/>
          <a:rect l="0" t="0" r="0" b="0"/>
          <a:pathLst>
            <a:path>
              <a:moveTo>
                <a:pt x="0" y="18369"/>
              </a:moveTo>
              <a:lnTo>
                <a:pt x="1090094" y="18369"/>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5727742" y="2365217"/>
        <a:ext cx="54504" cy="54504"/>
      </dsp:txXfrm>
    </dsp:sp>
    <dsp:sp modelId="{5DC8E63D-5D37-4A27-9BE0-1B5D396140E1}">
      <dsp:nvSpPr>
        <dsp:cNvPr id="0" name=""/>
        <dsp:cNvSpPr/>
      </dsp:nvSpPr>
      <dsp:spPr>
        <a:xfrm>
          <a:off x="6197581" y="2157345"/>
          <a:ext cx="2212933" cy="11064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kumimoji="1" lang="ja-JP" altLang="en-US" sz="1800" kern="1200" dirty="0"/>
            <a:t>吸わない群</a:t>
          </a:r>
        </a:p>
      </dsp:txBody>
      <dsp:txXfrm>
        <a:off x="6229988" y="2189752"/>
        <a:ext cx="2148119" cy="1041652"/>
      </dsp:txXfrm>
    </dsp:sp>
    <dsp:sp modelId="{60BA7E2E-5C26-4C5B-80AA-6D03E65A6F9F}">
      <dsp:nvSpPr>
        <dsp:cNvPr id="0" name=""/>
        <dsp:cNvSpPr/>
      </dsp:nvSpPr>
      <dsp:spPr>
        <a:xfrm rot="2829178">
          <a:off x="2006066" y="3487482"/>
          <a:ext cx="1301642" cy="36738"/>
        </a:xfrm>
        <a:custGeom>
          <a:avLst/>
          <a:gdLst/>
          <a:ahLst/>
          <a:cxnLst/>
          <a:rect l="0" t="0" r="0" b="0"/>
          <a:pathLst>
            <a:path>
              <a:moveTo>
                <a:pt x="0" y="18369"/>
              </a:moveTo>
              <a:lnTo>
                <a:pt x="1301642" y="18369"/>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2624346" y="3473310"/>
        <a:ext cx="65082" cy="65082"/>
      </dsp:txXfrm>
    </dsp:sp>
    <dsp:sp modelId="{D64CF059-F7C0-4CF4-8552-C4E1773416A7}">
      <dsp:nvSpPr>
        <dsp:cNvPr id="0" name=""/>
        <dsp:cNvSpPr/>
      </dsp:nvSpPr>
      <dsp:spPr>
        <a:xfrm>
          <a:off x="3099474" y="3429782"/>
          <a:ext cx="2212933" cy="11064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kumimoji="1" lang="ja-JP" altLang="en-US" sz="1800" kern="1200" dirty="0"/>
            <a:t>吸わない群</a:t>
          </a:r>
        </a:p>
      </dsp:txBody>
      <dsp:txXfrm>
        <a:off x="3131881" y="3462189"/>
        <a:ext cx="2148119" cy="1041652"/>
      </dsp:txXfrm>
    </dsp:sp>
    <dsp:sp modelId="{2C3C0E9A-3CE7-4675-A9C4-660501615E35}">
      <dsp:nvSpPr>
        <dsp:cNvPr id="0" name=""/>
        <dsp:cNvSpPr/>
      </dsp:nvSpPr>
      <dsp:spPr>
        <a:xfrm>
          <a:off x="5312407" y="3964646"/>
          <a:ext cx="885173" cy="36738"/>
        </a:xfrm>
        <a:custGeom>
          <a:avLst/>
          <a:gdLst/>
          <a:ahLst/>
          <a:cxnLst/>
          <a:rect l="0" t="0" r="0" b="0"/>
          <a:pathLst>
            <a:path>
              <a:moveTo>
                <a:pt x="0" y="18369"/>
              </a:moveTo>
              <a:lnTo>
                <a:pt x="885173" y="18369"/>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5732865" y="3960886"/>
        <a:ext cx="44258" cy="44258"/>
      </dsp:txXfrm>
    </dsp:sp>
    <dsp:sp modelId="{77171439-FECF-4AE5-A781-1DBB0D287636}">
      <dsp:nvSpPr>
        <dsp:cNvPr id="0" name=""/>
        <dsp:cNvSpPr/>
      </dsp:nvSpPr>
      <dsp:spPr>
        <a:xfrm>
          <a:off x="6197581" y="3429782"/>
          <a:ext cx="2212933" cy="110646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kumimoji="1" lang="ja-JP" altLang="en-US" sz="1800" kern="1200" dirty="0"/>
            <a:t>吸わない群</a:t>
          </a:r>
        </a:p>
      </dsp:txBody>
      <dsp:txXfrm>
        <a:off x="6229988" y="3462189"/>
        <a:ext cx="2148119" cy="10416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591B3-7961-4E76-A64D-4FE2F6012A79}">
      <dsp:nvSpPr>
        <dsp:cNvPr id="0" name=""/>
        <dsp:cNvSpPr/>
      </dsp:nvSpPr>
      <dsp:spPr>
        <a:xfrm>
          <a:off x="1483" y="2133061"/>
          <a:ext cx="2274210" cy="113710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ja-JP" altLang="en-US" sz="1900" kern="1200" dirty="0"/>
            <a:t>ローズマリーを</a:t>
          </a:r>
        </a:p>
      </dsp:txBody>
      <dsp:txXfrm>
        <a:off x="34788" y="2166366"/>
        <a:ext cx="2207600" cy="1070495"/>
      </dsp:txXfrm>
    </dsp:sp>
    <dsp:sp modelId="{90DE4C57-D753-418E-811D-47A14E288113}">
      <dsp:nvSpPr>
        <dsp:cNvPr id="0" name=""/>
        <dsp:cNvSpPr/>
      </dsp:nvSpPr>
      <dsp:spPr>
        <a:xfrm rot="19457599">
          <a:off x="2170395" y="2355755"/>
          <a:ext cx="1120279" cy="37880"/>
        </a:xfrm>
        <a:custGeom>
          <a:avLst/>
          <a:gdLst/>
          <a:ahLst/>
          <a:cxnLst/>
          <a:rect l="0" t="0" r="0" b="0"/>
          <a:pathLst>
            <a:path>
              <a:moveTo>
                <a:pt x="0" y="18940"/>
              </a:moveTo>
              <a:lnTo>
                <a:pt x="1120279" y="18940"/>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2702528" y="2346689"/>
        <a:ext cx="56013" cy="56013"/>
      </dsp:txXfrm>
    </dsp:sp>
    <dsp:sp modelId="{46B9B217-D957-47D2-9088-CB6D2066EA8F}">
      <dsp:nvSpPr>
        <dsp:cNvPr id="0" name=""/>
        <dsp:cNvSpPr/>
      </dsp:nvSpPr>
      <dsp:spPr>
        <a:xfrm>
          <a:off x="3185377" y="1479226"/>
          <a:ext cx="2274210" cy="113710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ja-JP" altLang="en-US" sz="1900" kern="1200" dirty="0"/>
            <a:t>吸う群及び（再生時にローズマリーを）</a:t>
          </a:r>
        </a:p>
      </dsp:txBody>
      <dsp:txXfrm>
        <a:off x="3218682" y="1512531"/>
        <a:ext cx="2207600" cy="1070495"/>
      </dsp:txXfrm>
    </dsp:sp>
    <dsp:sp modelId="{61EF38D1-0375-4ABF-A816-3C4A2A523F7C}">
      <dsp:nvSpPr>
        <dsp:cNvPr id="0" name=""/>
        <dsp:cNvSpPr/>
      </dsp:nvSpPr>
      <dsp:spPr>
        <a:xfrm>
          <a:off x="5459587" y="2028838"/>
          <a:ext cx="909684" cy="37880"/>
        </a:xfrm>
        <a:custGeom>
          <a:avLst/>
          <a:gdLst/>
          <a:ahLst/>
          <a:cxnLst/>
          <a:rect l="0" t="0" r="0" b="0"/>
          <a:pathLst>
            <a:path>
              <a:moveTo>
                <a:pt x="0" y="18940"/>
              </a:moveTo>
              <a:lnTo>
                <a:pt x="909684" y="18940"/>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5891687" y="2025036"/>
        <a:ext cx="45484" cy="45484"/>
      </dsp:txXfrm>
    </dsp:sp>
    <dsp:sp modelId="{7258C66D-A012-43D5-B19D-1124AFF99C23}">
      <dsp:nvSpPr>
        <dsp:cNvPr id="0" name=""/>
        <dsp:cNvSpPr/>
      </dsp:nvSpPr>
      <dsp:spPr>
        <a:xfrm>
          <a:off x="6369271" y="1479226"/>
          <a:ext cx="2274210" cy="113710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ja-JP" altLang="en-US" sz="1900" kern="1200" dirty="0"/>
            <a:t>吸う群</a:t>
          </a:r>
        </a:p>
      </dsp:txBody>
      <dsp:txXfrm>
        <a:off x="6402576" y="1512531"/>
        <a:ext cx="2207600" cy="1070495"/>
      </dsp:txXfrm>
    </dsp:sp>
    <dsp:sp modelId="{60BA7E2E-5C26-4C5B-80AA-6D03E65A6F9F}">
      <dsp:nvSpPr>
        <dsp:cNvPr id="0" name=""/>
        <dsp:cNvSpPr/>
      </dsp:nvSpPr>
      <dsp:spPr>
        <a:xfrm rot="2142401">
          <a:off x="2170395" y="3009591"/>
          <a:ext cx="1120279" cy="37880"/>
        </a:xfrm>
        <a:custGeom>
          <a:avLst/>
          <a:gdLst/>
          <a:ahLst/>
          <a:cxnLst/>
          <a:rect l="0" t="0" r="0" b="0"/>
          <a:pathLst>
            <a:path>
              <a:moveTo>
                <a:pt x="0" y="18940"/>
              </a:moveTo>
              <a:lnTo>
                <a:pt x="1120279" y="18940"/>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2702528" y="3000524"/>
        <a:ext cx="56013" cy="56013"/>
      </dsp:txXfrm>
    </dsp:sp>
    <dsp:sp modelId="{D64CF059-F7C0-4CF4-8552-C4E1773416A7}">
      <dsp:nvSpPr>
        <dsp:cNvPr id="0" name=""/>
        <dsp:cNvSpPr/>
      </dsp:nvSpPr>
      <dsp:spPr>
        <a:xfrm>
          <a:off x="3185377" y="2786896"/>
          <a:ext cx="2274210" cy="113710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ja-JP" altLang="en-US" sz="1900" kern="1200" dirty="0"/>
            <a:t>吸わない群</a:t>
          </a:r>
        </a:p>
      </dsp:txBody>
      <dsp:txXfrm>
        <a:off x="3218682" y="2820201"/>
        <a:ext cx="2207600" cy="1070495"/>
      </dsp:txXfrm>
    </dsp:sp>
    <dsp:sp modelId="{2C3C0E9A-3CE7-4675-A9C4-660501615E35}">
      <dsp:nvSpPr>
        <dsp:cNvPr id="0" name=""/>
        <dsp:cNvSpPr/>
      </dsp:nvSpPr>
      <dsp:spPr>
        <a:xfrm>
          <a:off x="5459587" y="3336509"/>
          <a:ext cx="909684" cy="37880"/>
        </a:xfrm>
        <a:custGeom>
          <a:avLst/>
          <a:gdLst/>
          <a:ahLst/>
          <a:cxnLst/>
          <a:rect l="0" t="0" r="0" b="0"/>
          <a:pathLst>
            <a:path>
              <a:moveTo>
                <a:pt x="0" y="18940"/>
              </a:moveTo>
              <a:lnTo>
                <a:pt x="909684" y="18940"/>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5891687" y="3332707"/>
        <a:ext cx="45484" cy="45484"/>
      </dsp:txXfrm>
    </dsp:sp>
    <dsp:sp modelId="{77171439-FECF-4AE5-A781-1DBB0D287636}">
      <dsp:nvSpPr>
        <dsp:cNvPr id="0" name=""/>
        <dsp:cNvSpPr/>
      </dsp:nvSpPr>
      <dsp:spPr>
        <a:xfrm>
          <a:off x="6369271" y="2786896"/>
          <a:ext cx="2274210" cy="113710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ja-JP" altLang="en-US" sz="1900" kern="1200" dirty="0"/>
            <a:t>吸わない群</a:t>
          </a:r>
        </a:p>
      </dsp:txBody>
      <dsp:txXfrm>
        <a:off x="6402576" y="2820201"/>
        <a:ext cx="2207600" cy="10704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12B73E-30B3-46E4-92BA-0EE955462811}" type="datetime1">
              <a:rPr lang="ja-JP" altLang="en-US" smtClean="0"/>
              <a:t>2022/6/6</a:t>
            </a:fld>
            <a:endParaRPr 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587BD69-81ED-44D5-8649-6311EFE7C796}" type="datetime1">
              <a:rPr lang="ja-JP" altLang="en-US" smtClean="0"/>
              <a:t>2022/6/6</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a:t>マスター テキストの書式設定</a:t>
            </a:r>
            <a:endParaRPr lang="en-US"/>
          </a:p>
          <a:p>
            <a:pPr lvl="1" rtl="0"/>
            <a:r>
              <a:rPr lang="ja"/>
              <a:t>第 2 レベル</a:t>
            </a:r>
          </a:p>
          <a:p>
            <a:pPr lvl="2" rtl="0"/>
            <a:r>
              <a:rPr lang="ja"/>
              <a:t>第 3 レベル</a:t>
            </a:r>
          </a:p>
          <a:p>
            <a:pPr lvl="3" rtl="0"/>
            <a:r>
              <a:rPr lang="ja"/>
              <a:t>第 4 レベル</a:t>
            </a:r>
          </a:p>
          <a:p>
            <a:pPr lvl="4" rtl="0"/>
            <a:r>
              <a:rPr lang="ja"/>
              <a:t>第 5 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 name="長方形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長方形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長方形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長方形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グループ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直線​​コネクタ(S)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eiryo UI" panose="020B0604030504040204" pitchFamily="50" charset="-128"/>
                <a:ea typeface="Meiryo UI" panose="020B0604030504040204" pitchFamily="50" charset="-128"/>
                <a:cs typeface="+mn-cs"/>
              </a:defRPr>
            </a:lvl1pPr>
          </a:lstStyle>
          <a:p>
            <a:pPr rtl="0"/>
            <a:r>
              <a:rPr lang="ja" dirty="0"/>
              <a:t>マスター タイトルの書式</a:t>
            </a:r>
            <a:r>
              <a:rPr lang="en-US" altLang="ja" dirty="0"/>
              <a:t/>
            </a:r>
            <a:br>
              <a:rPr lang="en-US" altLang="ja" dirty="0"/>
            </a:br>
            <a:r>
              <a:rPr lang="ja" dirty="0"/>
              <a:t>設定</a:t>
            </a:r>
            <a:endParaRPr lang="en-US" dirty="0"/>
          </a:p>
        </p:txBody>
      </p:sp>
      <p:sp>
        <p:nvSpPr>
          <p:cNvPr id="3" name="サブタイトル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a:t>マスター サブタイトルの書式設定</a:t>
            </a:r>
            <a:endParaRPr lang="en-US" dirty="0"/>
          </a:p>
        </p:txBody>
      </p:sp>
      <p:sp>
        <p:nvSpPr>
          <p:cNvPr id="20" name="日付プレースホルダー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B60E8C8B-1F21-4B0B-9001-B64A261102C4}" type="datetime1">
              <a:rPr lang="ja-JP" altLang="en-US" smtClean="0"/>
              <a:t>2022/6/6</a:t>
            </a:fld>
            <a:endParaRPr lang="en-US" dirty="0"/>
          </a:p>
        </p:txBody>
      </p:sp>
      <p:sp>
        <p:nvSpPr>
          <p:cNvPr id="21" name="フッター プレースホルダー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スライド番号プレースホルダー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p:txBody>
          <a:bodyPr vert="eaVert"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日付プレースホルダー 3"/>
          <p:cNvSpPr>
            <a:spLocks noGrp="1"/>
          </p:cNvSpPr>
          <p:nvPr>
            <p:ph type="dt" sz="half" idx="10"/>
          </p:nvPr>
        </p:nvSpPr>
        <p:spPr/>
        <p:txBody>
          <a:bodyPr rtlCol="0"/>
          <a:lstStyle/>
          <a:p>
            <a:pPr rtl="0"/>
            <a:fld id="{6636D301-34F7-42C8-9358-44C6340B4F9F}" type="datetime1">
              <a:rPr lang="ja-JP" altLang="en-US" smtClean="0"/>
              <a:t>2022/6/6</a:t>
            </a:fld>
            <a:endParaRPr lang="en-US"/>
          </a:p>
        </p:txBody>
      </p:sp>
      <p:sp>
        <p:nvSpPr>
          <p:cNvPr id="5" name="フッター プレースホルダー 4"/>
          <p:cNvSpPr>
            <a:spLocks noGrp="1"/>
          </p:cNvSpPr>
          <p:nvPr>
            <p:ph type="ftr" sz="quarter" idx="11"/>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991600" y="762000"/>
            <a:ext cx="2362200" cy="5257800"/>
          </a:xfrm>
        </p:spPr>
        <p:txBody>
          <a:bodyPr vert="eaVert" rtlCol="0"/>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a:xfrm>
            <a:off x="838200" y="762000"/>
            <a:ext cx="8077200" cy="5257800"/>
          </a:xfrm>
        </p:spPr>
        <p:txBody>
          <a:bodyPr vert="eaVert"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日付プレースホルダー 3"/>
          <p:cNvSpPr>
            <a:spLocks noGrp="1"/>
          </p:cNvSpPr>
          <p:nvPr>
            <p:ph type="dt" sz="half" idx="10"/>
          </p:nvPr>
        </p:nvSpPr>
        <p:spPr/>
        <p:txBody>
          <a:bodyPr rtlCol="0"/>
          <a:lstStyle/>
          <a:p>
            <a:pPr rtl="0"/>
            <a:fld id="{37C2D6FF-4049-4E56-BCFE-FA87627C1B0E}" type="datetime1">
              <a:rPr lang="ja-JP" altLang="en-US" smtClean="0"/>
              <a:t>2022/6/6</a:t>
            </a:fld>
            <a:endParaRPr lang="en-US"/>
          </a:p>
        </p:txBody>
      </p:sp>
      <p:sp>
        <p:nvSpPr>
          <p:cNvPr id="5" name="フッター プレースホルダー 4"/>
          <p:cNvSpPr>
            <a:spLocks noGrp="1"/>
          </p:cNvSpPr>
          <p:nvPr>
            <p:ph type="ftr" sz="quarter" idx="11"/>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日付プレースホルダー 3"/>
          <p:cNvSpPr>
            <a:spLocks noGrp="1"/>
          </p:cNvSpPr>
          <p:nvPr>
            <p:ph type="dt" sz="half" idx="10"/>
          </p:nvPr>
        </p:nvSpPr>
        <p:spPr/>
        <p:txBody>
          <a:bodyPr rtlCol="0"/>
          <a:lstStyle/>
          <a:p>
            <a:pPr rtl="0"/>
            <a:fld id="{B0815101-1B8E-4A9B-9649-6D03340A88F7}" type="datetime1">
              <a:rPr lang="ja-JP" altLang="en-US" smtClean="0"/>
              <a:t>2022/6/6</a:t>
            </a:fld>
            <a:endParaRPr lang="en-US"/>
          </a:p>
        </p:txBody>
      </p:sp>
      <p:sp>
        <p:nvSpPr>
          <p:cNvPr id="5" name="フッター プレースホルダー 4"/>
          <p:cNvSpPr>
            <a:spLocks noGrp="1"/>
          </p:cNvSpPr>
          <p:nvPr>
            <p:ph type="ftr" sz="quarter" idx="11"/>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spTree>
      <p:nvGrpSpPr>
        <p:cNvPr id="1" name=""/>
        <p:cNvGrpSpPr/>
        <p:nvPr/>
      </p:nvGrpSpPr>
      <p:grpSpPr>
        <a:xfrm>
          <a:off x="0" y="0"/>
          <a:ext cx="0" cy="0"/>
          <a:chOff x="0" y="0"/>
          <a:chExt cx="0" cy="0"/>
        </a:xfrm>
      </p:grpSpPr>
      <p:sp>
        <p:nvSpPr>
          <p:cNvPr id="15" name="長方形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長方形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長方形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長方形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eiryo UI" panose="020B0604030504040204" pitchFamily="50" charset="-128"/>
                <a:ea typeface="Meiryo UI" panose="020B0604030504040204" pitchFamily="50" charset="-128"/>
                <a:cs typeface="+mn-cs"/>
              </a:defRPr>
            </a:lvl1pPr>
          </a:lstStyle>
          <a:p>
            <a:pPr rtl="0"/>
            <a:r>
              <a:rPr lang="ja" dirty="0"/>
              <a:t>マスター タイトルの書式</a:t>
            </a:r>
            <a:r>
              <a:rPr lang="en-US" altLang="ja" dirty="0"/>
              <a:t/>
            </a:r>
            <a:br>
              <a:rPr lang="en-US" altLang="ja" dirty="0"/>
            </a:br>
            <a:r>
              <a:rPr lang="ja" dirty="0"/>
              <a:t>設定</a:t>
            </a:r>
            <a:endParaRPr lang="en-US" dirty="0"/>
          </a:p>
        </p:txBody>
      </p:sp>
      <p:grpSp>
        <p:nvGrpSpPr>
          <p:cNvPr id="16" name="グループ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直線コネクタ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コネクタ(S)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テキスト プレースホルダー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a:t>マスター テキストの書式設定</a:t>
            </a:r>
          </a:p>
        </p:txBody>
      </p:sp>
      <p:sp>
        <p:nvSpPr>
          <p:cNvPr id="4" name="日付プレースホルダー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16C7ADE5-1C7B-4AFB-86D1-A738B7D741C8}" type="datetime1">
              <a:rPr lang="ja-JP" altLang="en-US" smtClean="0"/>
              <a:t>2022/6/6</a:t>
            </a:fld>
            <a:endParaRPr lang="en-US" dirty="0"/>
          </a:p>
        </p:txBody>
      </p:sp>
      <p:sp>
        <p:nvSpPr>
          <p:cNvPr id="5" name="フッター プレースホルダー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スライド番号プレースホルダー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コンテンツ プレースホルダー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日付プレースホルダー 4"/>
          <p:cNvSpPr>
            <a:spLocks noGrp="1"/>
          </p:cNvSpPr>
          <p:nvPr>
            <p:ph type="dt" sz="half" idx="10"/>
          </p:nvPr>
        </p:nvSpPr>
        <p:spPr/>
        <p:txBody>
          <a:bodyPr rtlCol="0"/>
          <a:lstStyle/>
          <a:p>
            <a:pPr rtl="0"/>
            <a:fld id="{ACE477B5-7A95-42CC-A98B-5B399B0CE8F2}" type="datetime1">
              <a:rPr lang="ja-JP" altLang="en-US" smtClean="0"/>
              <a:t>2022/6/6</a:t>
            </a:fld>
            <a:endParaRPr lang="en-US"/>
          </a:p>
        </p:txBody>
      </p:sp>
      <p:sp>
        <p:nvSpPr>
          <p:cNvPr id="6" name="フッター プレースホルダー 5"/>
          <p:cNvSpPr>
            <a:spLocks noGrp="1"/>
          </p:cNvSpPr>
          <p:nvPr>
            <p:ph type="ftr" sz="quarter" idx="11"/>
          </p:nvPr>
        </p:nvSpPr>
        <p:spPr/>
        <p:txBody>
          <a:bodyPr rtlCol="0"/>
          <a:lstStyle/>
          <a:p>
            <a:pPr rtl="0"/>
            <a:endParaRPr lang="en-US"/>
          </a:p>
        </p:txBody>
      </p:sp>
      <p:sp>
        <p:nvSpPr>
          <p:cNvPr id="7" name="スライド番号プレースホルダー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a:t>マスター テキストの書式設定</a:t>
            </a:r>
          </a:p>
        </p:txBody>
      </p:sp>
      <p:sp>
        <p:nvSpPr>
          <p:cNvPr id="4" name="コンテンツ プレースホルダー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
          </a:p>
        </p:txBody>
      </p:sp>
      <p:sp>
        <p:nvSpPr>
          <p:cNvPr id="5" name="テキスト プレースホルダー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a:t>マスター テキストの書式設定</a:t>
            </a:r>
          </a:p>
        </p:txBody>
      </p:sp>
      <p:sp>
        <p:nvSpPr>
          <p:cNvPr id="6" name="コンテンツ プレースホルダー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
          </a:p>
        </p:txBody>
      </p:sp>
      <p:sp>
        <p:nvSpPr>
          <p:cNvPr id="7" name="日付プレースホルダー 6"/>
          <p:cNvSpPr>
            <a:spLocks noGrp="1"/>
          </p:cNvSpPr>
          <p:nvPr>
            <p:ph type="dt" sz="half" idx="10"/>
          </p:nvPr>
        </p:nvSpPr>
        <p:spPr/>
        <p:txBody>
          <a:bodyPr rtlCol="0"/>
          <a:lstStyle/>
          <a:p>
            <a:pPr rtl="0"/>
            <a:fld id="{B69B8683-1A08-4C2D-97D0-EB3268A50A81}" type="datetime1">
              <a:rPr lang="ja-JP" altLang="en-US" smtClean="0"/>
              <a:t>2022/6/6</a:t>
            </a:fld>
            <a:endParaRPr lang="en-US"/>
          </a:p>
        </p:txBody>
      </p:sp>
      <p:sp>
        <p:nvSpPr>
          <p:cNvPr id="8" name="フッター プレースホルダー 7"/>
          <p:cNvSpPr>
            <a:spLocks noGrp="1"/>
          </p:cNvSpPr>
          <p:nvPr>
            <p:ph type="ftr" sz="quarter" idx="11"/>
          </p:nvPr>
        </p:nvSpPr>
        <p:spPr/>
        <p:txBody>
          <a:bodyPr rtlCol="0"/>
          <a:lstStyle/>
          <a:p>
            <a:pPr rtl="0"/>
            <a:endParaRPr lang="en-US"/>
          </a:p>
        </p:txBody>
      </p:sp>
      <p:sp>
        <p:nvSpPr>
          <p:cNvPr id="9" name="スライド番号プレースホルダー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en-US" dirty="0"/>
          </a:p>
        </p:txBody>
      </p:sp>
      <p:sp>
        <p:nvSpPr>
          <p:cNvPr id="3" name="日付プレースホルダー 2"/>
          <p:cNvSpPr>
            <a:spLocks noGrp="1"/>
          </p:cNvSpPr>
          <p:nvPr>
            <p:ph type="dt" sz="half" idx="10"/>
          </p:nvPr>
        </p:nvSpPr>
        <p:spPr/>
        <p:txBody>
          <a:bodyPr rtlCol="0"/>
          <a:lstStyle/>
          <a:p>
            <a:pPr rtl="0"/>
            <a:fld id="{B0265933-A11F-4BD8-B3B5-393E7ADC6F45}" type="datetime1">
              <a:rPr lang="ja-JP" altLang="en-US" smtClean="0"/>
              <a:t>2022/6/6</a:t>
            </a:fld>
            <a:endParaRPr lang="en-US"/>
          </a:p>
        </p:txBody>
      </p:sp>
      <p:sp>
        <p:nvSpPr>
          <p:cNvPr id="4" name="フッター プレースホルダー 3"/>
          <p:cNvSpPr>
            <a:spLocks noGrp="1"/>
          </p:cNvSpPr>
          <p:nvPr>
            <p:ph type="ftr" sz="quarter" idx="11"/>
          </p:nvPr>
        </p:nvSpPr>
        <p:spPr/>
        <p:txBody>
          <a:bodyPr rtlCol="0"/>
          <a:lstStyle/>
          <a:p>
            <a:pPr rtl="0"/>
            <a:endParaRPr lang="en-US"/>
          </a:p>
        </p:txBody>
      </p:sp>
      <p:sp>
        <p:nvSpPr>
          <p:cNvPr id="5" name="スライド番号プレースホルダー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4ED5F379-E3BB-4A07-9679-67C49D9B4422}" type="datetime1">
              <a:rPr lang="ja-JP" altLang="en-US" smtClean="0"/>
              <a:t>2022/6/6</a:t>
            </a:fld>
            <a:endParaRPr lang="en-US"/>
          </a:p>
        </p:txBody>
      </p:sp>
      <p:sp>
        <p:nvSpPr>
          <p:cNvPr id="3" name="フッター プレースホルダー 2"/>
          <p:cNvSpPr>
            <a:spLocks noGrp="1"/>
          </p:cNvSpPr>
          <p:nvPr>
            <p:ph type="ftr" sz="quarter" idx="11"/>
          </p:nvPr>
        </p:nvSpPr>
        <p:spPr/>
        <p:txBody>
          <a:bodyPr rtlCol="0"/>
          <a:lstStyle/>
          <a:p>
            <a:pPr rtl="0"/>
            <a:endParaRPr lang="en-US"/>
          </a:p>
        </p:txBody>
      </p:sp>
      <p:sp>
        <p:nvSpPr>
          <p:cNvPr id="4" name="スライド番号プレースホルダー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長方形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eiryo UI" panose="020B0604030504040204" pitchFamily="50" charset="-128"/>
                <a:ea typeface="Meiryo UI" panose="020B0604030504040204" pitchFamily="50" charset="-128"/>
                <a:cs typeface="+mn-cs"/>
              </a:defRPr>
            </a:lvl1pPr>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テキスト プレースホルダー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8" name="日付プレースホルダー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A024F4CB-1FE3-46B0-8AF6-4C6A0051FA3B}" type="datetime1">
              <a:rPr lang="ja-JP" altLang="en-US" smtClean="0"/>
              <a:t>2022/6/6</a:t>
            </a:fld>
            <a:endParaRPr lang="en-US"/>
          </a:p>
        </p:txBody>
      </p:sp>
      <p:sp>
        <p:nvSpPr>
          <p:cNvPr id="9" name="フッター プレースホルダー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スライド番号プレースホルダー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a:t>アイコンをクリックして図を追加</a:t>
            </a:r>
            <a:endParaRPr lang="en-US" dirty="0"/>
          </a:p>
        </p:txBody>
      </p:sp>
      <p:sp>
        <p:nvSpPr>
          <p:cNvPr id="5" name="日付プレースホルダー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0D906752-60A8-4B92-9D02-877468645FF7}" type="datetime1">
              <a:rPr lang="ja-JP" altLang="en-US" smtClean="0"/>
              <a:t>2022/6/6</a:t>
            </a:fld>
            <a:endParaRPr lang="en-US" dirty="0"/>
          </a:p>
        </p:txBody>
      </p:sp>
      <p:sp>
        <p:nvSpPr>
          <p:cNvPr id="6" name="フッター プレースホルダー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スライド番号プレースホルダー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長方形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ja-JP" altLang="en-US"/>
              <a:t>マスター タイトルの書式設定</a:t>
            </a:r>
            <a:endParaRPr lang="en-US" dirty="0"/>
          </a:p>
        </p:txBody>
      </p:sp>
      <p:sp>
        <p:nvSpPr>
          <p:cNvPr id="4" name="テキスト プレースホルダー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長方形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長方形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長方形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タイトル プレースホルダー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ja" dirty="0"/>
              <a:t>マスター タイトルの書式設定</a:t>
            </a:r>
            <a:endParaRPr lang="en-US" dirty="0"/>
          </a:p>
        </p:txBody>
      </p:sp>
      <p:sp>
        <p:nvSpPr>
          <p:cNvPr id="3" name="テキスト プレースホルダー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ja" dirty="0"/>
              <a:t>マスター テキストの書式設定</a:t>
            </a:r>
          </a:p>
          <a:p>
            <a:pPr lvl="1" rtl="0"/>
            <a:r>
              <a:rPr lang="ja" dirty="0"/>
              <a:t>第 2 レベル</a:t>
            </a:r>
          </a:p>
          <a:p>
            <a:pPr lvl="2" rtl="0"/>
            <a:r>
              <a:rPr lang="ja" dirty="0"/>
              <a:t>第 3 レベル</a:t>
            </a:r>
          </a:p>
          <a:p>
            <a:pPr lvl="3" rtl="0"/>
            <a:r>
              <a:rPr lang="ja" dirty="0"/>
              <a:t>第 4 レベル</a:t>
            </a:r>
          </a:p>
          <a:p>
            <a:pPr lvl="4" rtl="0"/>
            <a:r>
              <a:rPr lang="ja" dirty="0"/>
              <a:t>第 5 レベル</a:t>
            </a:r>
            <a:endParaRPr lang="en-US" dirty="0"/>
          </a:p>
        </p:txBody>
      </p:sp>
      <p:sp>
        <p:nvSpPr>
          <p:cNvPr id="4" name="日付プレースホルダー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Meiryo UI" panose="020B0604030504040204" pitchFamily="50" charset="-128"/>
                <a:ea typeface="Meiryo UI" panose="020B0604030504040204" pitchFamily="50" charset="-128"/>
              </a:defRPr>
            </a:lvl1pPr>
          </a:lstStyle>
          <a:p>
            <a:fld id="{F5803612-7A93-4559-B8B6-11F86DCD04EA}" type="datetime1">
              <a:rPr lang="ja-JP" altLang="en-US" smtClean="0"/>
              <a:t>2022/6/6</a:t>
            </a:fld>
            <a:endParaRPr lang="en-US" dirty="0"/>
          </a:p>
        </p:txBody>
      </p:sp>
      <p:sp>
        <p:nvSpPr>
          <p:cNvPr id="5" name="フッター プレースホルダー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Meiryo UI" panose="020B0604030504040204" pitchFamily="50" charset="-128"/>
                <a:ea typeface="Meiryo UI" panose="020B0604030504040204" pitchFamily="50" charset="-128"/>
              </a:defRPr>
            </a:lvl1pPr>
          </a:lstStyle>
          <a:p>
            <a:endParaRPr lang="en-US" dirty="0"/>
          </a:p>
        </p:txBody>
      </p:sp>
      <p:sp>
        <p:nvSpPr>
          <p:cNvPr id="6" name="スライド番号プレースホルダー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Meiryo UI" panose="020B0604030504040204" pitchFamily="50" charset="-128"/>
                <a:ea typeface="Meiryo UI" panose="020B0604030504040204" pitchFamily="50" charset="-128"/>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kumimoji="1" lang="en-US" sz="4000" i="0" kern="1200" cap="none" spc="0" baseline="0" dirty="0">
          <a:solidFill>
            <a:schemeClr val="tx1">
              <a:lumMod val="85000"/>
              <a:lumOff val="15000"/>
            </a:schemeClr>
          </a:solidFill>
          <a:effectLst/>
          <a:latin typeface="Meiryo UI" panose="020B0604030504040204" pitchFamily="50" charset="-128"/>
          <a:ea typeface="Meiryo UI" panose="020B0604030504040204" pitchFamily="50" charset="-128"/>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kumimoji="1" sz="15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300" kern="1200">
          <a:solidFill>
            <a:schemeClr val="tx1"/>
          </a:solidFill>
          <a:latin typeface="Meiryo UI" panose="020B0604030504040204" pitchFamily="50" charset="-128"/>
          <a:ea typeface="Meiryo UI" panose="020B0604030504040204" pitchFamily="50" charset="-128"/>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200" kern="1200">
          <a:solidFill>
            <a:schemeClr val="tx1"/>
          </a:solidFill>
          <a:latin typeface="Meiryo UI" panose="020B0604030504040204" pitchFamily="50" charset="-128"/>
          <a:ea typeface="Meiryo UI" panose="020B0604030504040204" pitchFamily="50" charset="-128"/>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jstage.jst.go.jp/article/shasetaikai/2019.7/0/2019.7_13/_pdf" TargetMode="External"/><Relationship Id="rId2" Type="http://schemas.openxmlformats.org/officeDocument/2006/relationships/hyperlink" Target="https://pubmed.ncbi.nlm.nih.gov/1269099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画像 5" descr="ロゴのクローズ アップ&#10;&#10;自動生成された説明">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長方形 81">
            <a:extLst>
              <a:ext uri="{FF2B5EF4-FFF2-40B4-BE49-F238E27FC236}">
                <a16:creationId xmlns:a16="http://schemas.microsoft.com/office/drawing/2014/main"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長方形 83">
            <a:extLst>
              <a:ext uri="{FF2B5EF4-FFF2-40B4-BE49-F238E27FC236}">
                <a16:creationId xmlns:a16="http://schemas.microsoft.com/office/drawing/2014/main"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タイトル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fontScale="90000"/>
          </a:bodyPr>
          <a:lstStyle/>
          <a:p>
            <a:r>
              <a:rPr lang="ja-JP" altLang="en-US" sz="4400" dirty="0">
                <a:solidFill>
                  <a:schemeClr val="tx1"/>
                </a:solidFill>
              </a:rPr>
              <a:t>ローズマリー精油が想起に与える影響について</a:t>
            </a:r>
            <a:endParaRPr lang="ja" sz="4400" dirty="0">
              <a:solidFill>
                <a:schemeClr val="tx1"/>
              </a:solidFill>
            </a:endParaRPr>
          </a:p>
        </p:txBody>
      </p:sp>
      <p:sp>
        <p:nvSpPr>
          <p:cNvPr id="3" name="サブタイトル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ja-JP" altLang="en-US" dirty="0">
                <a:solidFill>
                  <a:schemeClr val="tx1"/>
                </a:solidFill>
              </a:rPr>
              <a:t>心理学科</a:t>
            </a:r>
            <a:r>
              <a:rPr lang="en-US" altLang="ja-JP" dirty="0">
                <a:solidFill>
                  <a:schemeClr val="tx1"/>
                </a:solidFill>
              </a:rPr>
              <a:t>4</a:t>
            </a:r>
            <a:r>
              <a:rPr lang="ja-JP" altLang="en-US" dirty="0">
                <a:solidFill>
                  <a:schemeClr val="tx1"/>
                </a:solidFill>
              </a:rPr>
              <a:t>年　高玉 翼</a:t>
            </a:r>
            <a:endParaRPr lang="ja"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97C560-BF54-F656-AC28-922BD02C59B2}"/>
              </a:ext>
            </a:extLst>
          </p:cNvPr>
          <p:cNvSpPr>
            <a:spLocks noGrp="1"/>
          </p:cNvSpPr>
          <p:nvPr>
            <p:ph type="dt" sz="half" idx="10"/>
          </p:nvPr>
        </p:nvSpPr>
        <p:spPr/>
        <p:txBody>
          <a:bodyPr/>
          <a:lstStyle/>
          <a:p>
            <a:pPr rtl="0"/>
            <a:fld id="{4ED5F379-E3BB-4A07-9679-67C49D9B4422}" type="datetime1">
              <a:rPr lang="ja-JP" altLang="en-US" smtClean="0"/>
              <a:t>2022/6/6</a:t>
            </a:fld>
            <a:endParaRPr lang="en-US"/>
          </a:p>
        </p:txBody>
      </p:sp>
      <p:sp>
        <p:nvSpPr>
          <p:cNvPr id="3" name="四角形: 上の 2 つの角を丸める 2">
            <a:extLst>
              <a:ext uri="{FF2B5EF4-FFF2-40B4-BE49-F238E27FC236}">
                <a16:creationId xmlns:a16="http://schemas.microsoft.com/office/drawing/2014/main" id="{37100B12-A6D0-4BDE-9A9B-258740AFCFD0}"/>
              </a:ext>
            </a:extLst>
          </p:cNvPr>
          <p:cNvSpPr/>
          <p:nvPr/>
        </p:nvSpPr>
        <p:spPr>
          <a:xfrm>
            <a:off x="1965960" y="868680"/>
            <a:ext cx="8522746" cy="655320"/>
          </a:xfrm>
          <a:prstGeom prst="round2SameRect">
            <a:avLst>
              <a:gd name="adj1" fmla="val 16667"/>
              <a:gd name="adj2" fmla="val 3963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ローズマリー吸う群</a:t>
            </a:r>
            <a:r>
              <a:rPr kumimoji="1" lang="en-US" altLang="ja-JP" dirty="0"/>
              <a:t>/</a:t>
            </a:r>
            <a:r>
              <a:rPr kumimoji="1" lang="ja-JP" altLang="en-US" dirty="0"/>
              <a:t>吸わない群に分類→部屋分け（最高４人ずつ）</a:t>
            </a:r>
            <a:endParaRPr kumimoji="1" lang="en-US" altLang="ja-JP" dirty="0"/>
          </a:p>
        </p:txBody>
      </p:sp>
      <p:sp>
        <p:nvSpPr>
          <p:cNvPr id="4" name="矢印: 下 3">
            <a:extLst>
              <a:ext uri="{FF2B5EF4-FFF2-40B4-BE49-F238E27FC236}">
                <a16:creationId xmlns:a16="http://schemas.microsoft.com/office/drawing/2014/main" id="{BAC54BBD-4F2E-8D2E-B7F3-C6BA4B7535F3}"/>
              </a:ext>
            </a:extLst>
          </p:cNvPr>
          <p:cNvSpPr/>
          <p:nvPr/>
        </p:nvSpPr>
        <p:spPr>
          <a:xfrm>
            <a:off x="5907024" y="1453896"/>
            <a:ext cx="283464" cy="54864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1FF0122-5E45-ADAB-7D34-3CB620418089}"/>
              </a:ext>
            </a:extLst>
          </p:cNvPr>
          <p:cNvSpPr/>
          <p:nvPr/>
        </p:nvSpPr>
        <p:spPr>
          <a:xfrm>
            <a:off x="1965960" y="2112264"/>
            <a:ext cx="8522746" cy="8683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記憶課題を行う（５～１０分）</a:t>
            </a:r>
          </a:p>
        </p:txBody>
      </p:sp>
      <p:sp>
        <p:nvSpPr>
          <p:cNvPr id="6" name="矢印: 下 5">
            <a:extLst>
              <a:ext uri="{FF2B5EF4-FFF2-40B4-BE49-F238E27FC236}">
                <a16:creationId xmlns:a16="http://schemas.microsoft.com/office/drawing/2014/main" id="{7E68D547-F741-74B6-8E82-D2A64CDD89D9}"/>
              </a:ext>
            </a:extLst>
          </p:cNvPr>
          <p:cNvSpPr/>
          <p:nvPr/>
        </p:nvSpPr>
        <p:spPr>
          <a:xfrm>
            <a:off x="5907024" y="3113442"/>
            <a:ext cx="283464" cy="526229"/>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0F2DD0D-916F-7A51-5DAB-FFC1ECE2D701}"/>
              </a:ext>
            </a:extLst>
          </p:cNvPr>
          <p:cNvSpPr/>
          <p:nvPr/>
        </p:nvSpPr>
        <p:spPr>
          <a:xfrm>
            <a:off x="1965960" y="3908611"/>
            <a:ext cx="8449056" cy="13626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en-US" altLang="ja-JP"/>
          </a:p>
          <a:p>
            <a:pPr algn="ctr"/>
            <a:r>
              <a:rPr kumimoji="1" lang="ja-JP" altLang="en-US"/>
              <a:t>想起</a:t>
            </a:r>
            <a:r>
              <a:rPr kumimoji="1" lang="ja-JP" altLang="en-US" dirty="0"/>
              <a:t>の際、ローズマリーを吸わない群は記憶課題の際に吸わなかった群と同じ部屋に移動</a:t>
            </a:r>
            <a:endParaRPr kumimoji="1" lang="en-US" altLang="ja-JP" dirty="0"/>
          </a:p>
          <a:p>
            <a:pPr algn="ctr"/>
            <a:r>
              <a:rPr kumimoji="1" lang="ja-JP" altLang="en-US" dirty="0"/>
              <a:t>＋</a:t>
            </a:r>
            <a:endParaRPr kumimoji="1" lang="en-US" altLang="ja-JP" dirty="0"/>
          </a:p>
          <a:p>
            <a:pPr algn="ctr"/>
            <a:r>
              <a:rPr kumimoji="1" lang="ja-JP" altLang="en-US" dirty="0"/>
              <a:t>何もしない休憩を取る（３～５分程度）</a:t>
            </a:r>
            <a:endParaRPr kumimoji="1" lang="en-US" altLang="ja-JP" dirty="0"/>
          </a:p>
          <a:p>
            <a:pPr algn="ctr"/>
            <a:endParaRPr kumimoji="1" lang="ja-JP" altLang="en-US" dirty="0"/>
          </a:p>
        </p:txBody>
      </p:sp>
      <p:sp>
        <p:nvSpPr>
          <p:cNvPr id="8" name="矢印: 下 7">
            <a:extLst>
              <a:ext uri="{FF2B5EF4-FFF2-40B4-BE49-F238E27FC236}">
                <a16:creationId xmlns:a16="http://schemas.microsoft.com/office/drawing/2014/main" id="{E3FDBBB2-B7D4-29AD-79FA-33FF728C6FF4}"/>
              </a:ext>
            </a:extLst>
          </p:cNvPr>
          <p:cNvSpPr/>
          <p:nvPr/>
        </p:nvSpPr>
        <p:spPr>
          <a:xfrm>
            <a:off x="5822935" y="5404104"/>
            <a:ext cx="367553" cy="62035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1897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10DC81D-984D-882A-6E25-4D38DAE6A2CD}"/>
              </a:ext>
            </a:extLst>
          </p:cNvPr>
          <p:cNvSpPr>
            <a:spLocks noGrp="1"/>
          </p:cNvSpPr>
          <p:nvPr>
            <p:ph type="dt" sz="half" idx="10"/>
          </p:nvPr>
        </p:nvSpPr>
        <p:spPr/>
        <p:txBody>
          <a:bodyPr/>
          <a:lstStyle/>
          <a:p>
            <a:pPr rtl="0"/>
            <a:fld id="{4ED5F379-E3BB-4A07-9679-67C49D9B4422}" type="datetime1">
              <a:rPr lang="ja-JP" altLang="en-US" smtClean="0"/>
              <a:t>2022/6/6</a:t>
            </a:fld>
            <a:endParaRPr lang="en-US"/>
          </a:p>
        </p:txBody>
      </p:sp>
      <p:sp>
        <p:nvSpPr>
          <p:cNvPr id="3" name="矢印: 下 2">
            <a:extLst>
              <a:ext uri="{FF2B5EF4-FFF2-40B4-BE49-F238E27FC236}">
                <a16:creationId xmlns:a16="http://schemas.microsoft.com/office/drawing/2014/main" id="{0C7795DD-FBA8-1EAF-6617-04A2CED31ABB}"/>
              </a:ext>
            </a:extLst>
          </p:cNvPr>
          <p:cNvSpPr/>
          <p:nvPr/>
        </p:nvSpPr>
        <p:spPr>
          <a:xfrm>
            <a:off x="5423647" y="663388"/>
            <a:ext cx="439271" cy="690283"/>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C448FE0A-506B-5F69-E8EE-694FCA1A8EA3}"/>
              </a:ext>
            </a:extLst>
          </p:cNvPr>
          <p:cNvSpPr/>
          <p:nvPr/>
        </p:nvSpPr>
        <p:spPr>
          <a:xfrm>
            <a:off x="1667435" y="1676400"/>
            <a:ext cx="8749553" cy="9950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再生し書き出してもらう（５～１０分間）</a:t>
            </a:r>
          </a:p>
        </p:txBody>
      </p:sp>
      <p:sp>
        <p:nvSpPr>
          <p:cNvPr id="5" name="矢印: 下 4">
            <a:extLst>
              <a:ext uri="{FF2B5EF4-FFF2-40B4-BE49-F238E27FC236}">
                <a16:creationId xmlns:a16="http://schemas.microsoft.com/office/drawing/2014/main" id="{8A868261-6F58-1DB9-B601-5F0875B298F5}"/>
              </a:ext>
            </a:extLst>
          </p:cNvPr>
          <p:cNvSpPr/>
          <p:nvPr/>
        </p:nvSpPr>
        <p:spPr>
          <a:xfrm>
            <a:off x="5531224" y="2761129"/>
            <a:ext cx="421341" cy="99508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47F979F-BF91-3EDF-35A4-FDED3E55E09F}"/>
              </a:ext>
            </a:extLst>
          </p:cNvPr>
          <p:cNvSpPr/>
          <p:nvPr/>
        </p:nvSpPr>
        <p:spPr>
          <a:xfrm>
            <a:off x="1667435" y="3917576"/>
            <a:ext cx="8749553" cy="13536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ローズマリーについての嗜好度を質問紙で調査（１分程度）</a:t>
            </a:r>
          </a:p>
        </p:txBody>
      </p:sp>
    </p:spTree>
    <p:extLst>
      <p:ext uri="{BB962C8B-B14F-4D97-AF65-F5344CB8AC3E}">
        <p14:creationId xmlns:p14="http://schemas.microsoft.com/office/powerpoint/2010/main" val="47735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23AD1BA-38D4-B597-8FD9-189FAEA309A6}"/>
              </a:ext>
            </a:extLst>
          </p:cNvPr>
          <p:cNvSpPr>
            <a:spLocks noGrp="1"/>
          </p:cNvSpPr>
          <p:nvPr>
            <p:ph type="dt" sz="half" idx="10"/>
          </p:nvPr>
        </p:nvSpPr>
        <p:spPr/>
        <p:txBody>
          <a:bodyPr/>
          <a:lstStyle/>
          <a:p>
            <a:pPr rtl="0"/>
            <a:fld id="{4ED5F379-E3BB-4A07-9679-67C49D9B4422}" type="datetime1">
              <a:rPr lang="ja-JP" altLang="en-US" smtClean="0"/>
              <a:t>2022/6/6</a:t>
            </a:fld>
            <a:endParaRPr lang="en-US"/>
          </a:p>
        </p:txBody>
      </p:sp>
      <p:graphicFrame>
        <p:nvGraphicFramePr>
          <p:cNvPr id="3" name="図表 2">
            <a:extLst>
              <a:ext uri="{FF2B5EF4-FFF2-40B4-BE49-F238E27FC236}">
                <a16:creationId xmlns:a16="http://schemas.microsoft.com/office/drawing/2014/main" id="{EC39AB96-BB84-E224-5689-A01CB11B7E09}"/>
              </a:ext>
            </a:extLst>
          </p:cNvPr>
          <p:cNvGraphicFramePr/>
          <p:nvPr>
            <p:extLst>
              <p:ext uri="{D42A27DB-BD31-4B8C-83A1-F6EECF244321}">
                <p14:modId xmlns:p14="http://schemas.microsoft.com/office/powerpoint/2010/main" val="3392572983"/>
              </p:ext>
            </p:extLst>
          </p:nvPr>
        </p:nvGraphicFramePr>
        <p:xfrm>
          <a:off x="2032000" y="719666"/>
          <a:ext cx="8411882" cy="5421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吹き出し: 四角形 3">
            <a:extLst>
              <a:ext uri="{FF2B5EF4-FFF2-40B4-BE49-F238E27FC236}">
                <a16:creationId xmlns:a16="http://schemas.microsoft.com/office/drawing/2014/main" id="{B6A2EDD1-DB3E-CDAB-8F8C-3D85C19E8E8B}"/>
              </a:ext>
            </a:extLst>
          </p:cNvPr>
          <p:cNvSpPr/>
          <p:nvPr/>
        </p:nvSpPr>
        <p:spPr>
          <a:xfrm>
            <a:off x="1667435" y="851647"/>
            <a:ext cx="3496236" cy="1057835"/>
          </a:xfrm>
          <a:prstGeom prst="wedgeRectCallout">
            <a:avLst>
              <a:gd name="adj1" fmla="val -2691"/>
              <a:gd name="adj2" fmla="val 11822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やろうと思ってたこと</a:t>
            </a:r>
          </a:p>
        </p:txBody>
      </p:sp>
    </p:spTree>
    <p:extLst>
      <p:ext uri="{BB962C8B-B14F-4D97-AF65-F5344CB8AC3E}">
        <p14:creationId xmlns:p14="http://schemas.microsoft.com/office/powerpoint/2010/main" val="3617803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23AD1BA-38D4-B597-8FD9-189FAEA309A6}"/>
              </a:ext>
            </a:extLst>
          </p:cNvPr>
          <p:cNvSpPr>
            <a:spLocks noGrp="1"/>
          </p:cNvSpPr>
          <p:nvPr>
            <p:ph type="dt" sz="half" idx="10"/>
          </p:nvPr>
        </p:nvSpPr>
        <p:spPr/>
        <p:txBody>
          <a:bodyPr/>
          <a:lstStyle/>
          <a:p>
            <a:pPr rtl="0"/>
            <a:fld id="{4ED5F379-E3BB-4A07-9679-67C49D9B4422}" type="datetime1">
              <a:rPr lang="ja-JP" altLang="en-US" smtClean="0"/>
              <a:t>2022/6/6</a:t>
            </a:fld>
            <a:endParaRPr lang="en-US"/>
          </a:p>
        </p:txBody>
      </p:sp>
      <p:graphicFrame>
        <p:nvGraphicFramePr>
          <p:cNvPr id="3" name="図表 2">
            <a:extLst>
              <a:ext uri="{FF2B5EF4-FFF2-40B4-BE49-F238E27FC236}">
                <a16:creationId xmlns:a16="http://schemas.microsoft.com/office/drawing/2014/main" id="{EC39AB96-BB84-E224-5689-A01CB11B7E09}"/>
              </a:ext>
            </a:extLst>
          </p:cNvPr>
          <p:cNvGraphicFramePr/>
          <p:nvPr>
            <p:extLst>
              <p:ext uri="{D42A27DB-BD31-4B8C-83A1-F6EECF244321}">
                <p14:modId xmlns:p14="http://schemas.microsoft.com/office/powerpoint/2010/main" val="572859695"/>
              </p:ext>
            </p:extLst>
          </p:nvPr>
        </p:nvGraphicFramePr>
        <p:xfrm>
          <a:off x="2031999" y="719667"/>
          <a:ext cx="8644965" cy="5403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吹き出し: 四角形 3">
            <a:extLst>
              <a:ext uri="{FF2B5EF4-FFF2-40B4-BE49-F238E27FC236}">
                <a16:creationId xmlns:a16="http://schemas.microsoft.com/office/drawing/2014/main" id="{B6A2EDD1-DB3E-CDAB-8F8C-3D85C19E8E8B}"/>
              </a:ext>
            </a:extLst>
          </p:cNvPr>
          <p:cNvSpPr/>
          <p:nvPr/>
        </p:nvSpPr>
        <p:spPr>
          <a:xfrm>
            <a:off x="2031999" y="860613"/>
            <a:ext cx="3496236" cy="1057835"/>
          </a:xfrm>
          <a:prstGeom prst="wedgeRectCallout">
            <a:avLst>
              <a:gd name="adj1" fmla="val -2691"/>
              <a:gd name="adj2" fmla="val 11822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t>こっちの方がいいかも？</a:t>
            </a:r>
            <a:endParaRPr kumimoji="1" lang="ja-JP" altLang="en-US" dirty="0"/>
          </a:p>
        </p:txBody>
      </p:sp>
    </p:spTree>
    <p:extLst>
      <p:ext uri="{BB962C8B-B14F-4D97-AF65-F5344CB8AC3E}">
        <p14:creationId xmlns:p14="http://schemas.microsoft.com/office/powerpoint/2010/main" val="1061288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C62024-8637-EB39-35F0-59A0F8F09AA2}"/>
              </a:ext>
            </a:extLst>
          </p:cNvPr>
          <p:cNvSpPr>
            <a:spLocks noGrp="1"/>
          </p:cNvSpPr>
          <p:nvPr>
            <p:ph type="title"/>
          </p:nvPr>
        </p:nvSpPr>
        <p:spPr/>
        <p:txBody>
          <a:bodyPr/>
          <a:lstStyle/>
          <a:p>
            <a:r>
              <a:rPr kumimoji="1" lang="ja-JP" altLang="en-US" dirty="0"/>
              <a:t>実験予想</a:t>
            </a:r>
          </a:p>
        </p:txBody>
      </p:sp>
      <p:sp>
        <p:nvSpPr>
          <p:cNvPr id="3" name="コンテンツ プレースホルダー 2">
            <a:extLst>
              <a:ext uri="{FF2B5EF4-FFF2-40B4-BE49-F238E27FC236}">
                <a16:creationId xmlns:a16="http://schemas.microsoft.com/office/drawing/2014/main" id="{7615819E-F8BF-9966-E6E2-D7B2EB7DA63C}"/>
              </a:ext>
            </a:extLst>
          </p:cNvPr>
          <p:cNvSpPr>
            <a:spLocks noGrp="1"/>
          </p:cNvSpPr>
          <p:nvPr>
            <p:ph idx="1"/>
          </p:nvPr>
        </p:nvSpPr>
        <p:spPr/>
        <p:txBody>
          <a:bodyPr>
            <a:normAutofit/>
          </a:bodyPr>
          <a:lstStyle/>
          <a:p>
            <a:r>
              <a:rPr kumimoji="1" lang="ja-JP" altLang="en-US" sz="2000" dirty="0">
                <a:latin typeface="+mj-lt"/>
              </a:rPr>
              <a:t>仮説通り、にローズマリーによって、正答数が増加し、吸わない群と比べて顕著に有意差が現れると予想しているが、吸った後、</a:t>
            </a:r>
            <a:r>
              <a:rPr lang="ja-JP" altLang="en-US" sz="2000" dirty="0">
                <a:latin typeface="+mj-lt"/>
              </a:rPr>
              <a:t>再生</a:t>
            </a:r>
            <a:r>
              <a:rPr kumimoji="1" lang="ja-JP" altLang="en-US" sz="2000" dirty="0">
                <a:latin typeface="+mj-lt"/>
              </a:rPr>
              <a:t>の際吸わない群の結果は、有意差が出ず、正答数も吸わない群または吸った群ー吸った群と比べて変わらないと予想。</a:t>
            </a:r>
          </a:p>
        </p:txBody>
      </p:sp>
      <p:sp>
        <p:nvSpPr>
          <p:cNvPr id="4" name="日付プレースホルダー 3">
            <a:extLst>
              <a:ext uri="{FF2B5EF4-FFF2-40B4-BE49-F238E27FC236}">
                <a16:creationId xmlns:a16="http://schemas.microsoft.com/office/drawing/2014/main" id="{5AD9301F-C249-ADAB-CA36-CE6B4218FAB9}"/>
              </a:ext>
            </a:extLst>
          </p:cNvPr>
          <p:cNvSpPr>
            <a:spLocks noGrp="1"/>
          </p:cNvSpPr>
          <p:nvPr>
            <p:ph type="dt" sz="half" idx="10"/>
          </p:nvPr>
        </p:nvSpPr>
        <p:spPr/>
        <p:txBody>
          <a:bodyPr/>
          <a:lstStyle/>
          <a:p>
            <a:pPr rtl="0"/>
            <a:fld id="{B0815101-1B8E-4A9B-9649-6D03340A88F7}" type="datetime1">
              <a:rPr lang="ja-JP" altLang="en-US" smtClean="0"/>
              <a:t>2022/6/6</a:t>
            </a:fld>
            <a:endParaRPr lang="en-US"/>
          </a:p>
        </p:txBody>
      </p:sp>
    </p:spTree>
    <p:extLst>
      <p:ext uri="{BB962C8B-B14F-4D97-AF65-F5344CB8AC3E}">
        <p14:creationId xmlns:p14="http://schemas.microsoft.com/office/powerpoint/2010/main" val="2020392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081960-0848-1AAF-0E91-ED8AF23EC15A}"/>
              </a:ext>
            </a:extLst>
          </p:cNvPr>
          <p:cNvSpPr>
            <a:spLocks noGrp="1"/>
          </p:cNvSpPr>
          <p:nvPr>
            <p:ph type="title"/>
          </p:nvPr>
        </p:nvSpPr>
        <p:spPr/>
        <p:txBody>
          <a:bodyPr/>
          <a:lstStyle/>
          <a:p>
            <a:r>
              <a:rPr kumimoji="1" lang="ja-JP" altLang="en-US" dirty="0"/>
              <a:t>研究計画（予定）</a:t>
            </a:r>
          </a:p>
        </p:txBody>
      </p:sp>
      <p:sp>
        <p:nvSpPr>
          <p:cNvPr id="3" name="コンテンツ プレースホルダー 2">
            <a:extLst>
              <a:ext uri="{FF2B5EF4-FFF2-40B4-BE49-F238E27FC236}">
                <a16:creationId xmlns:a16="http://schemas.microsoft.com/office/drawing/2014/main" id="{8FD1A0D2-41E3-3733-BB8A-B07849C79666}"/>
              </a:ext>
            </a:extLst>
          </p:cNvPr>
          <p:cNvSpPr>
            <a:spLocks noGrp="1"/>
          </p:cNvSpPr>
          <p:nvPr>
            <p:ph idx="1"/>
          </p:nvPr>
        </p:nvSpPr>
        <p:spPr/>
        <p:txBody>
          <a:bodyPr>
            <a:normAutofit/>
          </a:bodyPr>
          <a:lstStyle/>
          <a:p>
            <a:r>
              <a:rPr kumimoji="1" lang="ja-JP" altLang="en-US" sz="2400" dirty="0">
                <a:latin typeface="+mj-lt"/>
              </a:rPr>
              <a:t>４－６月　研究計画</a:t>
            </a:r>
            <a:endParaRPr kumimoji="1" lang="en-US" altLang="ja-JP" sz="2400" dirty="0">
              <a:latin typeface="+mj-lt"/>
            </a:endParaRPr>
          </a:p>
          <a:p>
            <a:r>
              <a:rPr lang="ja-JP" altLang="en-US" sz="2400" dirty="0">
                <a:latin typeface="+mj-lt"/>
              </a:rPr>
              <a:t>６－７月　予備実験・参加者を募る</a:t>
            </a:r>
            <a:endParaRPr lang="en-US" altLang="ja-JP" sz="2400" dirty="0">
              <a:latin typeface="+mj-lt"/>
            </a:endParaRPr>
          </a:p>
          <a:p>
            <a:r>
              <a:rPr kumimoji="1" lang="ja-JP" altLang="en-US" sz="2400" dirty="0">
                <a:latin typeface="+mj-lt"/>
              </a:rPr>
              <a:t>７－１０月　本実験・結果考察</a:t>
            </a:r>
            <a:endParaRPr kumimoji="1" lang="en-US" altLang="ja-JP" sz="2400" dirty="0">
              <a:latin typeface="+mj-lt"/>
            </a:endParaRPr>
          </a:p>
          <a:p>
            <a:r>
              <a:rPr lang="ja-JP" altLang="en-US" sz="2400" dirty="0">
                <a:latin typeface="+mj-lt"/>
              </a:rPr>
              <a:t>１０月－１２月　仕上げ（１２月上旬には仮提出と推敲を終わらせたい。）</a:t>
            </a:r>
            <a:endParaRPr kumimoji="1" lang="ja-JP" altLang="en-US" sz="2400" dirty="0">
              <a:latin typeface="+mj-lt"/>
            </a:endParaRPr>
          </a:p>
        </p:txBody>
      </p:sp>
      <p:sp>
        <p:nvSpPr>
          <p:cNvPr id="4" name="日付プレースホルダー 3">
            <a:extLst>
              <a:ext uri="{FF2B5EF4-FFF2-40B4-BE49-F238E27FC236}">
                <a16:creationId xmlns:a16="http://schemas.microsoft.com/office/drawing/2014/main" id="{DFF08605-73A1-44D9-80C9-1D1DCEB4DF6E}"/>
              </a:ext>
            </a:extLst>
          </p:cNvPr>
          <p:cNvSpPr>
            <a:spLocks noGrp="1"/>
          </p:cNvSpPr>
          <p:nvPr>
            <p:ph type="dt" sz="half" idx="10"/>
          </p:nvPr>
        </p:nvSpPr>
        <p:spPr/>
        <p:txBody>
          <a:bodyPr/>
          <a:lstStyle/>
          <a:p>
            <a:pPr rtl="0"/>
            <a:fld id="{B0815101-1B8E-4A9B-9649-6D03340A88F7}" type="datetime1">
              <a:rPr lang="ja-JP" altLang="en-US" smtClean="0"/>
              <a:t>2022/6/6</a:t>
            </a:fld>
            <a:endParaRPr lang="en-US"/>
          </a:p>
        </p:txBody>
      </p:sp>
    </p:spTree>
    <p:extLst>
      <p:ext uri="{BB962C8B-B14F-4D97-AF65-F5344CB8AC3E}">
        <p14:creationId xmlns:p14="http://schemas.microsoft.com/office/powerpoint/2010/main" val="2448727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02F8BC-41E9-38F5-BB58-4E51DAC3DFA9}"/>
              </a:ext>
            </a:extLst>
          </p:cNvPr>
          <p:cNvSpPr>
            <a:spLocks noGrp="1"/>
          </p:cNvSpPr>
          <p:nvPr>
            <p:ph type="title"/>
          </p:nvPr>
        </p:nvSpPr>
        <p:spPr/>
        <p:txBody>
          <a:bodyPr/>
          <a:lstStyle/>
          <a:p>
            <a:r>
              <a:rPr kumimoji="1" lang="ja-JP" altLang="en-US" dirty="0"/>
              <a:t>引用文献・参考文献</a:t>
            </a:r>
          </a:p>
        </p:txBody>
      </p:sp>
      <p:sp>
        <p:nvSpPr>
          <p:cNvPr id="3" name="コンテンツ プレースホルダー 2">
            <a:extLst>
              <a:ext uri="{FF2B5EF4-FFF2-40B4-BE49-F238E27FC236}">
                <a16:creationId xmlns:a16="http://schemas.microsoft.com/office/drawing/2014/main" id="{F20CFD77-C208-D73C-84A1-1FD5907FCB98}"/>
              </a:ext>
            </a:extLst>
          </p:cNvPr>
          <p:cNvSpPr>
            <a:spLocks noGrp="1"/>
          </p:cNvSpPr>
          <p:nvPr>
            <p:ph idx="1"/>
          </p:nvPr>
        </p:nvSpPr>
        <p:spPr/>
        <p:txBody>
          <a:bodyPr>
            <a:normAutofit/>
          </a:bodyPr>
          <a:lstStyle/>
          <a:p>
            <a:r>
              <a:rPr kumimoji="1" lang="en-US" altLang="ja-JP"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Mark Moss, Jenny Cook, Keith </a:t>
            </a:r>
            <a:r>
              <a:rPr kumimoji="1" lang="en-US" altLang="ja-JP" sz="2000" b="1" i="1" u="none" strike="noStrike" kern="1200" cap="none" spc="0" normalizeH="0" baseline="0" noProof="0" dirty="0" err="1">
                <a:ln>
                  <a:noFill/>
                </a:ln>
                <a:solidFill>
                  <a:srgbClr val="212121"/>
                </a:solidFill>
                <a:effectLst/>
                <a:uLnTx/>
                <a:uFillTx/>
                <a:latin typeface="+mj-lt"/>
                <a:ea typeface="Meiryo UI" panose="020B0604030504040204" pitchFamily="50" charset="-128"/>
                <a:cs typeface="+mn-cs"/>
              </a:rPr>
              <a:t>Wesnes</a:t>
            </a:r>
            <a:r>
              <a:rPr kumimoji="1" lang="ja-JP" altLang="en-US"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他（</a:t>
            </a:r>
            <a:r>
              <a:rPr kumimoji="1" lang="en-US" altLang="ja-JP"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2003</a:t>
            </a:r>
            <a:r>
              <a:rPr kumimoji="1" lang="ja-JP" altLang="en-US"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 </a:t>
            </a:r>
            <a:r>
              <a:rPr kumimoji="1" lang="en-US" altLang="ja-JP"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Aromas of rosemary and lavender essential oils differentially affect cognition and mood in healthy adults </a:t>
            </a:r>
            <a:r>
              <a:rPr kumimoji="1" lang="en-US" altLang="ja-JP" sz="2000" b="1" i="1" u="none" strike="noStrike" kern="1200" cap="none" spc="0" normalizeH="0" baseline="0" noProof="0" dirty="0" err="1">
                <a:ln>
                  <a:noFill/>
                </a:ln>
                <a:solidFill>
                  <a:srgbClr val="212121"/>
                </a:solidFill>
                <a:effectLst/>
                <a:uLnTx/>
                <a:uFillTx/>
                <a:latin typeface="+mj-lt"/>
                <a:ea typeface="Meiryo UI" panose="020B0604030504040204" pitchFamily="50" charset="-128"/>
                <a:cs typeface="+mn-cs"/>
              </a:rPr>
              <a:t>adults</a:t>
            </a:r>
            <a:r>
              <a:rPr kumimoji="1" lang="en-US" altLang="ja-JP"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a:t>
            </a:r>
            <a:r>
              <a:rPr lang="ja-JP" altLang="en-US" sz="2000" b="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神経科学国際ジャーナル</a:t>
            </a:r>
            <a:r>
              <a:rPr lang="en-US" altLang="ja-JP"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113</a:t>
            </a:r>
            <a:r>
              <a:rPr lang="ja-JP" altLang="en-US"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a:t>
            </a:r>
            <a:r>
              <a:rPr lang="en-US" altLang="ja-JP"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1</a:t>
            </a:r>
            <a:r>
              <a:rPr lang="ja-JP" altLang="en-US"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a:t>
            </a:r>
            <a:r>
              <a:rPr lang="en-US" altLang="ja-JP" sz="2000" b="1" i="1" u="none" strike="noStrike" kern="1200" cap="none" spc="0" normalizeH="0" baseline="0" noProof="0" dirty="0">
                <a:ln>
                  <a:noFill/>
                </a:ln>
                <a:solidFill>
                  <a:srgbClr val="212121"/>
                </a:solidFill>
                <a:effectLst/>
                <a:uLnTx/>
                <a:uFillTx/>
                <a:latin typeface="+mj-lt"/>
                <a:ea typeface="Meiryo UI" panose="020B0604030504040204" pitchFamily="50" charset="-128"/>
                <a:cs typeface="+mn-cs"/>
              </a:rPr>
              <a:t>,15-38.</a:t>
            </a:r>
          </a:p>
          <a:p>
            <a:r>
              <a:rPr lang="en-US" altLang="ja-JP" sz="2000" b="1" u="none" strike="noStrike" kern="1200" cap="none" spc="0" normalizeH="0" baseline="0" noProof="0" dirty="0">
                <a:ln>
                  <a:noFill/>
                </a:ln>
                <a:solidFill>
                  <a:srgbClr val="212121"/>
                </a:solidFill>
                <a:effectLst/>
                <a:uLnTx/>
                <a:uFillTx/>
                <a:latin typeface="+mj-lt"/>
                <a:ea typeface="Meiryo UI" panose="020B0604030504040204" pitchFamily="50" charset="-128"/>
                <a:cs typeface="+mn-cs"/>
                <a:hlinkClick r:id="rId2"/>
              </a:rPr>
              <a:t>https://pubmed.ncbi.nlm.nih.gov/12690999/</a:t>
            </a:r>
            <a:endParaRPr lang="en-US" altLang="ja-JP" sz="2000" b="1" u="none" strike="noStrike" kern="1200" cap="none" spc="0" normalizeH="0" baseline="0" noProof="0" dirty="0">
              <a:ln>
                <a:noFill/>
              </a:ln>
              <a:solidFill>
                <a:srgbClr val="212121"/>
              </a:solidFill>
              <a:effectLst/>
              <a:uLnTx/>
              <a:uFillTx/>
              <a:latin typeface="+mj-lt"/>
              <a:ea typeface="Meiryo UI" panose="020B0604030504040204" pitchFamily="50" charset="-128"/>
              <a:cs typeface="+mn-cs"/>
            </a:endParaRPr>
          </a:p>
          <a:p>
            <a:r>
              <a:rPr kumimoji="1" lang="ja-JP" altLang="en-US" sz="2000" b="1" dirty="0">
                <a:solidFill>
                  <a:srgbClr val="212121"/>
                </a:solidFill>
                <a:latin typeface="+mj-lt"/>
              </a:rPr>
              <a:t>衛藤　文</a:t>
            </a:r>
            <a:r>
              <a:rPr kumimoji="1" lang="en-US" altLang="ja-JP" sz="2000" b="1" dirty="0">
                <a:solidFill>
                  <a:srgbClr val="212121"/>
                </a:solidFill>
                <a:latin typeface="+mj-lt"/>
              </a:rPr>
              <a:t>,</a:t>
            </a:r>
            <a:r>
              <a:rPr kumimoji="1" lang="ja-JP" altLang="en-US" sz="2000" b="1" dirty="0">
                <a:solidFill>
                  <a:srgbClr val="212121"/>
                </a:solidFill>
                <a:latin typeface="+mj-lt"/>
              </a:rPr>
              <a:t>崔　ナレ</a:t>
            </a:r>
            <a:r>
              <a:rPr kumimoji="1" lang="en-US" altLang="ja-JP" sz="2000" b="1" dirty="0">
                <a:solidFill>
                  <a:srgbClr val="212121"/>
                </a:solidFill>
                <a:latin typeface="+mj-lt"/>
              </a:rPr>
              <a:t>,</a:t>
            </a:r>
            <a:r>
              <a:rPr kumimoji="1" lang="ja-JP" altLang="en-US" sz="2000" b="1" dirty="0">
                <a:solidFill>
                  <a:srgbClr val="212121"/>
                </a:solidFill>
                <a:latin typeface="+mj-lt"/>
              </a:rPr>
              <a:t>小林　知広</a:t>
            </a:r>
            <a:r>
              <a:rPr kumimoji="1" lang="en-US" altLang="ja-JP" sz="2000" b="1" dirty="0">
                <a:solidFill>
                  <a:srgbClr val="212121"/>
                </a:solidFill>
                <a:latin typeface="+mj-lt"/>
              </a:rPr>
              <a:t>,</a:t>
            </a:r>
            <a:r>
              <a:rPr kumimoji="1" lang="ja-JP" altLang="en-US" sz="2000" b="1" dirty="0">
                <a:solidFill>
                  <a:srgbClr val="212121"/>
                </a:solidFill>
                <a:latin typeface="+mj-lt"/>
              </a:rPr>
              <a:t>山中　俊夫</a:t>
            </a:r>
            <a:r>
              <a:rPr kumimoji="1" lang="en-US" altLang="ja-JP" sz="2000" b="1" dirty="0">
                <a:solidFill>
                  <a:srgbClr val="212121"/>
                </a:solidFill>
                <a:latin typeface="+mj-lt"/>
              </a:rPr>
              <a:t>,</a:t>
            </a:r>
            <a:r>
              <a:rPr kumimoji="1" lang="ja-JP" altLang="en-US" sz="2000" b="1" dirty="0">
                <a:solidFill>
                  <a:srgbClr val="212121"/>
                </a:solidFill>
                <a:latin typeface="+mj-lt"/>
              </a:rPr>
              <a:t>竹村　明久（</a:t>
            </a:r>
            <a:r>
              <a:rPr kumimoji="1" lang="en-US" altLang="ja-JP" sz="2000" b="1" dirty="0">
                <a:solidFill>
                  <a:srgbClr val="212121"/>
                </a:solidFill>
                <a:latin typeface="+mj-lt"/>
              </a:rPr>
              <a:t>2019</a:t>
            </a:r>
            <a:r>
              <a:rPr kumimoji="1" lang="ja-JP" altLang="en-US" sz="2000" b="1" dirty="0">
                <a:solidFill>
                  <a:srgbClr val="212121"/>
                </a:solidFill>
                <a:latin typeface="+mj-lt"/>
              </a:rPr>
              <a:t>）</a:t>
            </a:r>
            <a:r>
              <a:rPr kumimoji="1" lang="en-US" altLang="ja-JP" sz="2000" b="1" dirty="0">
                <a:solidFill>
                  <a:srgbClr val="212121"/>
                </a:solidFill>
                <a:latin typeface="+mj-lt"/>
              </a:rPr>
              <a:t>.</a:t>
            </a:r>
            <a:r>
              <a:rPr kumimoji="1" lang="ja-JP" altLang="en-US" sz="2000" b="1" dirty="0">
                <a:solidFill>
                  <a:srgbClr val="212121"/>
                </a:solidFill>
                <a:latin typeface="+mj-lt"/>
              </a:rPr>
              <a:t>香り環境化における学習効率に関する研究（その２）ローズマリーの印象評価と学習パフォーマンスへの影響</a:t>
            </a:r>
            <a:r>
              <a:rPr kumimoji="1" lang="en-US" altLang="ja-JP" sz="2000" b="1" dirty="0">
                <a:solidFill>
                  <a:srgbClr val="212121"/>
                </a:solidFill>
                <a:latin typeface="+mj-lt"/>
              </a:rPr>
              <a:t>,</a:t>
            </a:r>
            <a:r>
              <a:rPr kumimoji="1" lang="ja-JP" altLang="en-US" sz="2000" b="1" dirty="0">
                <a:solidFill>
                  <a:srgbClr val="212121"/>
                </a:solidFill>
                <a:latin typeface="+mj-lt"/>
              </a:rPr>
              <a:t>空気調和・衛生工学会学術講演論文集（</a:t>
            </a:r>
            <a:r>
              <a:rPr kumimoji="1" lang="en-US" altLang="ja-JP" sz="2000" b="1" dirty="0">
                <a:solidFill>
                  <a:srgbClr val="212121"/>
                </a:solidFill>
                <a:latin typeface="+mj-lt"/>
              </a:rPr>
              <a:t>2019.9.18</a:t>
            </a:r>
            <a:r>
              <a:rPr kumimoji="1" lang="ja-JP" altLang="en-US" sz="2000" b="1" dirty="0">
                <a:solidFill>
                  <a:srgbClr val="212121"/>
                </a:solidFill>
                <a:latin typeface="+mj-lt"/>
              </a:rPr>
              <a:t>～</a:t>
            </a:r>
            <a:r>
              <a:rPr kumimoji="1" lang="en-US" altLang="ja-JP" sz="2000" b="1" dirty="0">
                <a:solidFill>
                  <a:srgbClr val="212121"/>
                </a:solidFill>
                <a:latin typeface="+mj-lt"/>
              </a:rPr>
              <a:t>20</a:t>
            </a:r>
            <a:r>
              <a:rPr kumimoji="1" lang="ja-JP" altLang="en-US" sz="2000" b="1" dirty="0">
                <a:solidFill>
                  <a:srgbClr val="212121"/>
                </a:solidFill>
                <a:latin typeface="+mj-lt"/>
              </a:rPr>
              <a:t>（札幌））</a:t>
            </a:r>
            <a:endParaRPr kumimoji="1" lang="en-US" altLang="ja-JP" sz="2000" b="1" dirty="0">
              <a:solidFill>
                <a:srgbClr val="212121"/>
              </a:solidFill>
              <a:latin typeface="+mj-lt"/>
            </a:endParaRPr>
          </a:p>
          <a:p>
            <a:r>
              <a:rPr kumimoji="1" lang="en-US" altLang="ja-JP" sz="2000" b="1" dirty="0">
                <a:solidFill>
                  <a:srgbClr val="212121"/>
                </a:solidFill>
                <a:latin typeface="+mj-lt"/>
                <a:hlinkClick r:id="rId3"/>
              </a:rPr>
              <a:t>https://www.jstage.jst.go.jp/article/shasetaikai/2019.7/0/2019.7_13/_pdf</a:t>
            </a:r>
            <a:endParaRPr kumimoji="1" lang="en-US" altLang="ja-JP" sz="2000" b="1" dirty="0">
              <a:solidFill>
                <a:srgbClr val="212121"/>
              </a:solidFill>
              <a:latin typeface="+mj-lt"/>
            </a:endParaRPr>
          </a:p>
          <a:p>
            <a:endParaRPr kumimoji="1" lang="en-US" altLang="ja-JP" sz="2000" b="1" dirty="0">
              <a:solidFill>
                <a:srgbClr val="212121"/>
              </a:solidFill>
              <a:latin typeface="+mj-lt"/>
            </a:endParaRPr>
          </a:p>
          <a:p>
            <a:pPr marL="0" indent="0">
              <a:buNone/>
            </a:pPr>
            <a:endParaRPr kumimoji="1" lang="en-US" altLang="ja-JP" sz="2000" b="1" u="none" strike="noStrike" kern="1200" cap="none" spc="0" normalizeH="0" baseline="0" noProof="0" dirty="0">
              <a:ln>
                <a:noFill/>
              </a:ln>
              <a:solidFill>
                <a:srgbClr val="212121"/>
              </a:solidFill>
              <a:effectLst/>
              <a:uLnTx/>
              <a:uFillTx/>
              <a:latin typeface="+mj-lt"/>
              <a:ea typeface="Meiryo UI" panose="020B0604030504040204" pitchFamily="50" charset="-128"/>
              <a:cs typeface="+mn-cs"/>
            </a:endParaRPr>
          </a:p>
        </p:txBody>
      </p:sp>
      <p:sp>
        <p:nvSpPr>
          <p:cNvPr id="4" name="日付プレースホルダー 3">
            <a:extLst>
              <a:ext uri="{FF2B5EF4-FFF2-40B4-BE49-F238E27FC236}">
                <a16:creationId xmlns:a16="http://schemas.microsoft.com/office/drawing/2014/main" id="{B152C533-6077-6B2A-D75A-F57A93AEF0A4}"/>
              </a:ext>
            </a:extLst>
          </p:cNvPr>
          <p:cNvSpPr>
            <a:spLocks noGrp="1"/>
          </p:cNvSpPr>
          <p:nvPr>
            <p:ph type="dt" sz="half" idx="10"/>
          </p:nvPr>
        </p:nvSpPr>
        <p:spPr/>
        <p:txBody>
          <a:bodyPr/>
          <a:lstStyle/>
          <a:p>
            <a:pPr rtl="0"/>
            <a:fld id="{B0815101-1B8E-4A9B-9649-6D03340A88F7}" type="datetime1">
              <a:rPr lang="ja-JP" altLang="en-US" smtClean="0"/>
              <a:t>2022/6/6</a:t>
            </a:fld>
            <a:endParaRPr lang="en-US"/>
          </a:p>
        </p:txBody>
      </p:sp>
    </p:spTree>
    <p:extLst>
      <p:ext uri="{BB962C8B-B14F-4D97-AF65-F5344CB8AC3E}">
        <p14:creationId xmlns:p14="http://schemas.microsoft.com/office/powerpoint/2010/main" val="599025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EA15D-962B-8E2D-DCBD-03D5A8D8968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8EA8080-4E24-BCFA-729E-6AD39DF30C06}"/>
              </a:ext>
            </a:extLst>
          </p:cNvPr>
          <p:cNvSpPr>
            <a:spLocks noGrp="1"/>
          </p:cNvSpPr>
          <p:nvPr>
            <p:ph idx="1"/>
          </p:nvPr>
        </p:nvSpPr>
        <p:spPr/>
        <p:txBody>
          <a:bodyPr>
            <a:normAutofit/>
          </a:bodyPr>
          <a:lstStyle/>
          <a:p>
            <a:r>
              <a:rPr kumimoji="1" lang="ja-JP" altLang="en-US" sz="4400" dirty="0">
                <a:latin typeface="+mn-lt"/>
              </a:rPr>
              <a:t>ご清聴ありがとうございました！！！！！！</a:t>
            </a:r>
          </a:p>
        </p:txBody>
      </p:sp>
      <p:sp>
        <p:nvSpPr>
          <p:cNvPr id="4" name="日付プレースホルダー 3">
            <a:extLst>
              <a:ext uri="{FF2B5EF4-FFF2-40B4-BE49-F238E27FC236}">
                <a16:creationId xmlns:a16="http://schemas.microsoft.com/office/drawing/2014/main" id="{5F43764F-7F23-FC6B-3C02-F770D7DDB5D0}"/>
              </a:ext>
            </a:extLst>
          </p:cNvPr>
          <p:cNvSpPr>
            <a:spLocks noGrp="1"/>
          </p:cNvSpPr>
          <p:nvPr>
            <p:ph type="dt" sz="half" idx="10"/>
          </p:nvPr>
        </p:nvSpPr>
        <p:spPr/>
        <p:txBody>
          <a:bodyPr/>
          <a:lstStyle/>
          <a:p>
            <a:pPr rtl="0"/>
            <a:fld id="{B0815101-1B8E-4A9B-9649-6D03340A88F7}" type="datetime1">
              <a:rPr lang="ja-JP" altLang="en-US" smtClean="0"/>
              <a:t>2022/6/6</a:t>
            </a:fld>
            <a:endParaRPr lang="en-US"/>
          </a:p>
        </p:txBody>
      </p:sp>
    </p:spTree>
    <p:extLst>
      <p:ext uri="{BB962C8B-B14F-4D97-AF65-F5344CB8AC3E}">
        <p14:creationId xmlns:p14="http://schemas.microsoft.com/office/powerpoint/2010/main" val="495395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70C8ED-7592-CE3D-5C09-7DCC807F3569}"/>
              </a:ext>
            </a:extLst>
          </p:cNvPr>
          <p:cNvSpPr>
            <a:spLocks noGrp="1"/>
          </p:cNvSpPr>
          <p:nvPr>
            <p:ph type="title"/>
          </p:nvPr>
        </p:nvSpPr>
        <p:spPr/>
        <p:txBody>
          <a:bodyPr/>
          <a:lstStyle/>
          <a:p>
            <a:r>
              <a:rPr lang="ja-JP" altLang="en-US" dirty="0"/>
              <a:t>ローズマリー</a:t>
            </a:r>
            <a:r>
              <a:rPr lang="ja-JP" altLang="en-US" dirty="0" smtClean="0"/>
              <a:t>に</a:t>
            </a:r>
            <a:r>
              <a:rPr lang="ja-JP" altLang="en-US" dirty="0"/>
              <a:t>関する</a:t>
            </a:r>
            <a:r>
              <a:rPr kumimoji="1" lang="ja-JP" altLang="en-US" dirty="0" smtClean="0"/>
              <a:t>研究</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D63BEEF-A153-0C86-52F5-9D992C947EDF}"/>
              </a:ext>
            </a:extLst>
          </p:cNvPr>
          <p:cNvSpPr>
            <a:spLocks noGrp="1"/>
          </p:cNvSpPr>
          <p:nvPr>
            <p:ph idx="1"/>
          </p:nvPr>
        </p:nvSpPr>
        <p:spPr/>
        <p:txBody>
          <a:bodyPr/>
          <a:lstStyle/>
          <a:p>
            <a:r>
              <a:rPr lang="en-US" altLang="ja-JP" sz="2000" b="1" i="1" dirty="0">
                <a:solidFill>
                  <a:srgbClr val="212121"/>
                </a:solidFill>
                <a:effectLst/>
                <a:latin typeface="+mj-lt"/>
              </a:rPr>
              <a:t>Aromas of rosemary and lavender essential oils differentially affect cognition and mood in healthy adults </a:t>
            </a:r>
            <a:r>
              <a:rPr lang="en-US" altLang="ja-JP" sz="2000" b="1" i="1" dirty="0" err="1">
                <a:solidFill>
                  <a:srgbClr val="212121"/>
                </a:solidFill>
                <a:effectLst/>
                <a:latin typeface="+mj-lt"/>
              </a:rPr>
              <a:t>adults</a:t>
            </a:r>
            <a:r>
              <a:rPr lang="en-US" altLang="ja-JP" sz="2000" b="1" i="1" dirty="0">
                <a:solidFill>
                  <a:srgbClr val="212121"/>
                </a:solidFill>
                <a:latin typeface="+mj-lt"/>
              </a:rPr>
              <a:t> </a:t>
            </a:r>
            <a:r>
              <a:rPr lang="ja-JP" altLang="en-US" sz="2000" b="1" i="1" dirty="0">
                <a:solidFill>
                  <a:srgbClr val="212121"/>
                </a:solidFill>
                <a:latin typeface="+mj-lt"/>
              </a:rPr>
              <a:t>（</a:t>
            </a:r>
            <a:r>
              <a:rPr lang="en-US" altLang="ja-JP" sz="2000" b="1" i="1" dirty="0">
                <a:solidFill>
                  <a:srgbClr val="212121"/>
                </a:solidFill>
                <a:effectLst/>
                <a:latin typeface="+mj-lt"/>
              </a:rPr>
              <a:t>Mark Moss, Jenny Cook, Keith </a:t>
            </a:r>
            <a:r>
              <a:rPr lang="en-US" altLang="ja-JP" sz="2000" b="1" i="1" dirty="0" err="1">
                <a:solidFill>
                  <a:srgbClr val="212121"/>
                </a:solidFill>
                <a:effectLst/>
                <a:latin typeface="+mj-lt"/>
              </a:rPr>
              <a:t>Wesnes</a:t>
            </a:r>
            <a:r>
              <a:rPr lang="ja-JP" altLang="en-US" sz="2000" b="1" i="1" dirty="0">
                <a:solidFill>
                  <a:srgbClr val="212121"/>
                </a:solidFill>
                <a:latin typeface="+mj-lt"/>
              </a:rPr>
              <a:t>他</a:t>
            </a:r>
            <a:r>
              <a:rPr lang="en-US" altLang="ja-JP" sz="2000" b="1" i="1" dirty="0">
                <a:solidFill>
                  <a:srgbClr val="212121"/>
                </a:solidFill>
                <a:effectLst/>
                <a:latin typeface="+mj-lt"/>
              </a:rPr>
              <a:t>2003</a:t>
            </a:r>
            <a:r>
              <a:rPr lang="ja-JP" altLang="en-US" sz="2000" b="1" i="1" dirty="0">
                <a:solidFill>
                  <a:srgbClr val="212121"/>
                </a:solidFill>
                <a:effectLst/>
                <a:latin typeface="+mj-lt"/>
              </a:rPr>
              <a:t>）（</a:t>
            </a:r>
            <a:r>
              <a:rPr lang="en-US" altLang="ja-JP" sz="2000" b="1" i="1" dirty="0">
                <a:solidFill>
                  <a:srgbClr val="212121"/>
                </a:solidFill>
                <a:effectLst/>
                <a:latin typeface="+mj-lt"/>
              </a:rPr>
              <a:t>PubMed</a:t>
            </a:r>
            <a:r>
              <a:rPr lang="ja-JP" altLang="en-US" sz="2000" b="1" i="1" dirty="0">
                <a:solidFill>
                  <a:srgbClr val="212121"/>
                </a:solidFill>
                <a:effectLst/>
                <a:latin typeface="+mj-lt"/>
              </a:rPr>
              <a:t>から）</a:t>
            </a:r>
            <a:endParaRPr lang="en-US" altLang="ja-JP" sz="2000" b="1" i="1" dirty="0">
              <a:solidFill>
                <a:srgbClr val="212121"/>
              </a:solidFill>
              <a:effectLst/>
              <a:latin typeface="+mj-lt"/>
            </a:endParaRPr>
          </a:p>
          <a:p>
            <a:r>
              <a:rPr lang="ja-JP" altLang="en-US" sz="2000" b="1" i="1" dirty="0">
                <a:solidFill>
                  <a:srgbClr val="212121"/>
                </a:solidFill>
                <a:latin typeface="+mj-lt"/>
              </a:rPr>
              <a:t>タイトルは「ローズマリーとラベンダーのエッセンシャルオイルの香りは、健康な成人において認知と気分に異なる影響を与える」。</a:t>
            </a:r>
            <a:endParaRPr lang="en-US" altLang="ja-JP" sz="2000" b="1" i="1" dirty="0">
              <a:solidFill>
                <a:srgbClr val="212121"/>
              </a:solidFill>
              <a:latin typeface="+mj-lt"/>
            </a:endParaRPr>
          </a:p>
          <a:p>
            <a:r>
              <a:rPr lang="ja-JP" altLang="en-US" sz="2000" b="1" i="1" dirty="0">
                <a:solidFill>
                  <a:srgbClr val="212121"/>
                </a:solidFill>
                <a:latin typeface="+mj-lt"/>
              </a:rPr>
              <a:t>健康的な成人</a:t>
            </a:r>
            <a:r>
              <a:rPr lang="en-US" altLang="ja-JP" sz="2000" b="1" i="1" dirty="0">
                <a:solidFill>
                  <a:srgbClr val="212121"/>
                </a:solidFill>
                <a:latin typeface="+mj-lt"/>
              </a:rPr>
              <a:t>144</a:t>
            </a:r>
            <a:r>
              <a:rPr lang="ja-JP" altLang="en-US" sz="2000" b="1" i="1" dirty="0">
                <a:solidFill>
                  <a:srgbClr val="212121"/>
                </a:solidFill>
                <a:latin typeface="+mj-lt"/>
              </a:rPr>
              <a:t>名を、ラベンダー群、ローズマリー群、無臭群に分類。そして、コンピューター化された認知評価バッテリーを行った。</a:t>
            </a:r>
            <a:endParaRPr lang="en-US" altLang="ja-JP" sz="2000" b="1" i="1" dirty="0">
              <a:solidFill>
                <a:srgbClr val="212121"/>
              </a:solidFill>
              <a:latin typeface="+mj-lt"/>
            </a:endParaRPr>
          </a:p>
          <a:p>
            <a:r>
              <a:rPr lang="ja-JP" altLang="en-US" sz="2000" b="1" i="1" dirty="0">
                <a:solidFill>
                  <a:srgbClr val="212121"/>
                </a:solidFill>
                <a:effectLst/>
                <a:latin typeface="+mj-lt"/>
              </a:rPr>
              <a:t>結果、</a:t>
            </a:r>
            <a:r>
              <a:rPr lang="ja-JP" altLang="en-US" sz="2000" b="1" i="1" dirty="0">
                <a:solidFill>
                  <a:srgbClr val="FF0000"/>
                </a:solidFill>
                <a:effectLst/>
                <a:latin typeface="+mj-lt"/>
              </a:rPr>
              <a:t>ローズマリーは全体的な記憶力の質向上・二次（長期）記憶要素の向上に大きな効果</a:t>
            </a:r>
            <a:r>
              <a:rPr lang="ja-JP" altLang="en-US" sz="2000" b="1" i="1" dirty="0">
                <a:solidFill>
                  <a:srgbClr val="212121"/>
                </a:solidFill>
                <a:effectLst/>
                <a:latin typeface="+mj-lt"/>
              </a:rPr>
              <a:t>を果たし、またコントロールグループと比べて、</a:t>
            </a:r>
            <a:r>
              <a:rPr lang="ja-JP" altLang="en-US" sz="2000" b="1" i="1" dirty="0">
                <a:solidFill>
                  <a:srgbClr val="FF0000"/>
                </a:solidFill>
                <a:effectLst/>
                <a:latin typeface="+mj-lt"/>
              </a:rPr>
              <a:t>記憶が減退する速度を遅くする効果</a:t>
            </a:r>
            <a:r>
              <a:rPr lang="ja-JP" altLang="en-US" sz="2000" b="1" i="1" dirty="0">
                <a:solidFill>
                  <a:srgbClr val="212121"/>
                </a:solidFill>
                <a:effectLst/>
                <a:latin typeface="+mj-lt"/>
              </a:rPr>
              <a:t>があった。</a:t>
            </a:r>
            <a:endParaRPr lang="en-US" altLang="ja-JP" sz="2000" b="1" i="1" dirty="0">
              <a:solidFill>
                <a:srgbClr val="212121"/>
              </a:solidFill>
              <a:effectLst/>
              <a:latin typeface="+mj-lt"/>
            </a:endParaRPr>
          </a:p>
        </p:txBody>
      </p:sp>
      <p:sp>
        <p:nvSpPr>
          <p:cNvPr id="4" name="日付プレースホルダー 3">
            <a:extLst>
              <a:ext uri="{FF2B5EF4-FFF2-40B4-BE49-F238E27FC236}">
                <a16:creationId xmlns:a16="http://schemas.microsoft.com/office/drawing/2014/main" id="{F294348E-163F-6C36-2B3C-5F8C15AFB59B}"/>
              </a:ext>
            </a:extLst>
          </p:cNvPr>
          <p:cNvSpPr>
            <a:spLocks noGrp="1"/>
          </p:cNvSpPr>
          <p:nvPr>
            <p:ph type="dt" sz="half" idx="10"/>
          </p:nvPr>
        </p:nvSpPr>
        <p:spPr/>
        <p:txBody>
          <a:bodyPr/>
          <a:lstStyle/>
          <a:p>
            <a:pPr rtl="0"/>
            <a:fld id="{B0815101-1B8E-4A9B-9649-6D03340A88F7}" type="datetime1">
              <a:rPr lang="ja-JP" altLang="en-US" smtClean="0"/>
              <a:t>2022/6/6</a:t>
            </a:fld>
            <a:endParaRPr lang="en-US"/>
          </a:p>
        </p:txBody>
      </p:sp>
    </p:spTree>
    <p:extLst>
      <p:ext uri="{BB962C8B-B14F-4D97-AF65-F5344CB8AC3E}">
        <p14:creationId xmlns:p14="http://schemas.microsoft.com/office/powerpoint/2010/main" val="267159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A06E4B-F03C-6637-1D5E-7B1A9FAE2A22}"/>
              </a:ext>
            </a:extLst>
          </p:cNvPr>
          <p:cNvSpPr>
            <a:spLocks noGrp="1"/>
          </p:cNvSpPr>
          <p:nvPr>
            <p:ph type="title"/>
          </p:nvPr>
        </p:nvSpPr>
        <p:spPr/>
        <p:txBody>
          <a:bodyPr/>
          <a:lstStyle/>
          <a:p>
            <a:r>
              <a:rPr lang="ja-JP" altLang="en-US" dirty="0" smtClean="0"/>
              <a:t>ローズマリーに関する</a:t>
            </a:r>
            <a:r>
              <a:rPr kumimoji="1" lang="ja-JP" altLang="en-US" dirty="0" smtClean="0"/>
              <a:t>研究</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11F20DFA-1D7E-DD04-1290-4206BAEB2016}"/>
              </a:ext>
            </a:extLst>
          </p:cNvPr>
          <p:cNvSpPr>
            <a:spLocks noGrp="1"/>
          </p:cNvSpPr>
          <p:nvPr>
            <p:ph idx="1"/>
          </p:nvPr>
        </p:nvSpPr>
        <p:spPr/>
        <p:txBody>
          <a:bodyPr>
            <a:normAutofit/>
          </a:bodyPr>
          <a:lstStyle/>
          <a:p>
            <a:r>
              <a:rPr kumimoji="1" lang="ja-JP" altLang="en-US" sz="2000" dirty="0">
                <a:latin typeface="+mj-lt"/>
              </a:rPr>
              <a:t>香り環境下における学習効率に関する研究（その２）ローズマリーの印象評価と学習パフォーマンスへの影響（衛藤</a:t>
            </a:r>
            <a:r>
              <a:rPr kumimoji="1" lang="en-US" altLang="ja-JP" sz="2000" dirty="0">
                <a:latin typeface="+mj-lt"/>
              </a:rPr>
              <a:t>,</a:t>
            </a:r>
            <a:r>
              <a:rPr kumimoji="1" lang="ja-JP" altLang="en-US" sz="2000" dirty="0">
                <a:latin typeface="+mj-lt"/>
              </a:rPr>
              <a:t>崔</a:t>
            </a:r>
            <a:r>
              <a:rPr kumimoji="1" lang="en-US" altLang="ja-JP" sz="2000" dirty="0">
                <a:latin typeface="+mj-lt"/>
              </a:rPr>
              <a:t>,</a:t>
            </a:r>
            <a:r>
              <a:rPr kumimoji="1" lang="ja-JP" altLang="en-US" sz="2000" dirty="0">
                <a:latin typeface="+mj-lt"/>
              </a:rPr>
              <a:t>小林</a:t>
            </a:r>
            <a:r>
              <a:rPr kumimoji="1" lang="en-US" altLang="ja-JP" sz="2000" dirty="0">
                <a:latin typeface="+mj-lt"/>
              </a:rPr>
              <a:t>,</a:t>
            </a:r>
            <a:r>
              <a:rPr kumimoji="1" lang="ja-JP" altLang="en-US" sz="2000" dirty="0">
                <a:latin typeface="+mj-lt"/>
              </a:rPr>
              <a:t>竹村</a:t>
            </a:r>
            <a:r>
              <a:rPr kumimoji="1" lang="en-US" altLang="ja-JP" sz="2000" dirty="0">
                <a:latin typeface="+mj-lt"/>
              </a:rPr>
              <a:t>,</a:t>
            </a:r>
            <a:r>
              <a:rPr kumimoji="1" lang="ja-JP" altLang="en-US" sz="2000" dirty="0">
                <a:latin typeface="+mj-lt"/>
              </a:rPr>
              <a:t>山中</a:t>
            </a:r>
            <a:r>
              <a:rPr kumimoji="1" lang="en-US" altLang="ja-JP" sz="2000" dirty="0">
                <a:latin typeface="+mj-lt"/>
              </a:rPr>
              <a:t>,2019)</a:t>
            </a:r>
          </a:p>
          <a:p>
            <a:r>
              <a:rPr lang="ja-JP" altLang="en-US" sz="2000" dirty="0">
                <a:latin typeface="+mj-lt"/>
              </a:rPr>
              <a:t>学習空間に対し、香り環境の導入可能性を調べるため、被験者実験を行うことで香り環境が学習効率に与える影響及び学生の学習空間の香りにおける受容性を調査した。学習効率を調べるために、読書課題・外国語暗記課題を実施。</a:t>
            </a:r>
            <a:endParaRPr lang="en-US" altLang="ja-JP" sz="2000" dirty="0">
              <a:latin typeface="+mj-lt"/>
            </a:endParaRPr>
          </a:p>
          <a:p>
            <a:r>
              <a:rPr kumimoji="1" lang="ja-JP" altLang="en-US" sz="2000" dirty="0">
                <a:latin typeface="+mj-lt"/>
              </a:rPr>
              <a:t>結果、読書課題の読了文字数、ローズマリー群（嗜好度、好き：嫌い：平均）と無臭群で有意差がみられ、</a:t>
            </a:r>
            <a:r>
              <a:rPr kumimoji="1" lang="ja-JP" altLang="en-US" sz="2000" dirty="0">
                <a:solidFill>
                  <a:srgbClr val="FF0000"/>
                </a:solidFill>
                <a:latin typeface="+mj-lt"/>
              </a:rPr>
              <a:t>ローズマリー群の方が多くの文字数を読めた</a:t>
            </a:r>
            <a:r>
              <a:rPr kumimoji="1" lang="ja-JP" altLang="en-US" sz="2000" dirty="0">
                <a:latin typeface="+mj-lt"/>
              </a:rPr>
              <a:t>。</a:t>
            </a:r>
            <a:endParaRPr kumimoji="1" lang="en-US" altLang="ja-JP" sz="2000" dirty="0">
              <a:latin typeface="+mj-lt"/>
            </a:endParaRPr>
          </a:p>
          <a:p>
            <a:r>
              <a:rPr lang="ja-JP" altLang="en-US" sz="2000" dirty="0">
                <a:latin typeface="+mj-lt"/>
              </a:rPr>
              <a:t>単語テストや内容理解テストに関しては、有意な差は見られず（無臭群とほとんど変わらない結果だった）。</a:t>
            </a:r>
            <a:endParaRPr kumimoji="1" lang="ja-JP" altLang="en-US" sz="2000" dirty="0">
              <a:latin typeface="+mj-lt"/>
            </a:endParaRPr>
          </a:p>
        </p:txBody>
      </p:sp>
      <p:sp>
        <p:nvSpPr>
          <p:cNvPr id="4" name="日付プレースホルダー 3">
            <a:extLst>
              <a:ext uri="{FF2B5EF4-FFF2-40B4-BE49-F238E27FC236}">
                <a16:creationId xmlns:a16="http://schemas.microsoft.com/office/drawing/2014/main" id="{1AE00FA1-46C2-A754-B4DE-A962B4976CCF}"/>
              </a:ext>
            </a:extLst>
          </p:cNvPr>
          <p:cNvSpPr>
            <a:spLocks noGrp="1"/>
          </p:cNvSpPr>
          <p:nvPr>
            <p:ph type="dt" sz="half" idx="10"/>
          </p:nvPr>
        </p:nvSpPr>
        <p:spPr/>
        <p:txBody>
          <a:bodyPr/>
          <a:lstStyle/>
          <a:p>
            <a:pPr rtl="0"/>
            <a:fld id="{B0815101-1B8E-4A9B-9649-6D03340A88F7}" type="datetime1">
              <a:rPr lang="ja-JP" altLang="en-US" smtClean="0"/>
              <a:t>2022/6/6</a:t>
            </a:fld>
            <a:endParaRPr lang="en-US"/>
          </a:p>
        </p:txBody>
      </p:sp>
    </p:spTree>
    <p:extLst>
      <p:ext uri="{BB962C8B-B14F-4D97-AF65-F5344CB8AC3E}">
        <p14:creationId xmlns:p14="http://schemas.microsoft.com/office/powerpoint/2010/main" val="3362648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44A7A-6045-A9D7-C11B-0696A2447237}"/>
              </a:ext>
            </a:extLst>
          </p:cNvPr>
          <p:cNvSpPr>
            <a:spLocks noGrp="1"/>
          </p:cNvSpPr>
          <p:nvPr>
            <p:ph type="title"/>
          </p:nvPr>
        </p:nvSpPr>
        <p:spPr/>
        <p:txBody>
          <a:bodyPr/>
          <a:lstStyle/>
          <a:p>
            <a:r>
              <a:rPr kumimoji="1" lang="ja-JP" altLang="en-US" dirty="0"/>
              <a:t>先行研究を調べて感じたこと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81D56E5F-2A31-E288-85FE-1728FCC2B5EA}"/>
              </a:ext>
            </a:extLst>
          </p:cNvPr>
          <p:cNvSpPr>
            <a:spLocks noGrp="1"/>
          </p:cNvSpPr>
          <p:nvPr>
            <p:ph idx="1"/>
          </p:nvPr>
        </p:nvSpPr>
        <p:spPr>
          <a:xfrm>
            <a:off x="1066800" y="2093976"/>
            <a:ext cx="10058400" cy="3849624"/>
          </a:xfrm>
        </p:spPr>
        <p:txBody>
          <a:bodyPr>
            <a:normAutofit/>
          </a:bodyPr>
          <a:lstStyle/>
          <a:p>
            <a:r>
              <a:rPr kumimoji="1" lang="ja-JP" altLang="en-US" sz="2000" dirty="0"/>
              <a:t>リサーチ不足かもしれませんが、ローズマリー精油</a:t>
            </a:r>
            <a:r>
              <a:rPr kumimoji="1" lang="en-US" altLang="ja-JP" sz="2000" dirty="0"/>
              <a:t>×</a:t>
            </a:r>
            <a:r>
              <a:rPr kumimoji="1" lang="ja-JP" altLang="en-US" sz="2000" dirty="0"/>
              <a:t>記憶及び想起に関する研究を行った論文が少ない！！</a:t>
            </a:r>
            <a:endParaRPr kumimoji="1" lang="en-US" altLang="ja-JP" sz="2000" dirty="0"/>
          </a:p>
          <a:p>
            <a:r>
              <a:rPr kumimoji="1" lang="ja-JP" altLang="en-US" sz="2000" dirty="0"/>
              <a:t>アロマセラピーをこういった用法で使うのはあまり認知されていない？</a:t>
            </a:r>
            <a:endParaRPr kumimoji="1" lang="en-US" altLang="ja-JP" sz="2000" dirty="0"/>
          </a:p>
          <a:p>
            <a:r>
              <a:rPr kumimoji="1" lang="ja-JP" altLang="en-US" sz="2000" dirty="0"/>
              <a:t>やりがいがあるなと感じた。</a:t>
            </a:r>
            <a:endParaRPr kumimoji="1" lang="en-US" altLang="ja-JP" sz="2000" dirty="0"/>
          </a:p>
          <a:p>
            <a:endParaRPr kumimoji="1" lang="ja-JP" altLang="en-US" sz="2000" dirty="0"/>
          </a:p>
        </p:txBody>
      </p:sp>
      <p:sp>
        <p:nvSpPr>
          <p:cNvPr id="4" name="日付プレースホルダー 3">
            <a:extLst>
              <a:ext uri="{FF2B5EF4-FFF2-40B4-BE49-F238E27FC236}">
                <a16:creationId xmlns:a16="http://schemas.microsoft.com/office/drawing/2014/main" id="{A30C6032-EAAB-5A7D-9C54-3F07016869AC}"/>
              </a:ext>
            </a:extLst>
          </p:cNvPr>
          <p:cNvSpPr>
            <a:spLocks noGrp="1"/>
          </p:cNvSpPr>
          <p:nvPr>
            <p:ph type="dt" sz="half" idx="10"/>
          </p:nvPr>
        </p:nvSpPr>
        <p:spPr/>
        <p:txBody>
          <a:bodyPr/>
          <a:lstStyle/>
          <a:p>
            <a:pPr rtl="0"/>
            <a:fld id="{B0815101-1B8E-4A9B-9649-6D03340A88F7}" type="datetime1">
              <a:rPr lang="ja-JP" altLang="en-US" smtClean="0"/>
              <a:t>2022/6/6</a:t>
            </a:fld>
            <a:endParaRPr lang="en-US"/>
          </a:p>
        </p:txBody>
      </p:sp>
    </p:spTree>
    <p:extLst>
      <p:ext uri="{BB962C8B-B14F-4D97-AF65-F5344CB8AC3E}">
        <p14:creationId xmlns:p14="http://schemas.microsoft.com/office/powerpoint/2010/main" val="342505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2DE9D-216F-7256-A771-91B6DA91170A}"/>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E9CB385F-3ACD-61BE-27FE-09ABF161C83B}"/>
              </a:ext>
            </a:extLst>
          </p:cNvPr>
          <p:cNvSpPr>
            <a:spLocks noGrp="1"/>
          </p:cNvSpPr>
          <p:nvPr>
            <p:ph idx="1"/>
          </p:nvPr>
        </p:nvSpPr>
        <p:spPr/>
        <p:txBody>
          <a:bodyPr>
            <a:normAutofit/>
          </a:bodyPr>
          <a:lstStyle/>
          <a:p>
            <a:r>
              <a:rPr kumimoji="1" lang="ja-JP" altLang="en-US" sz="2000" dirty="0">
                <a:latin typeface="+mj-lt"/>
              </a:rPr>
              <a:t>先行研究では、ローズマリー精油が記憶に及ぼす好影響が理解できた。しかし、ローズマリー精油を用いた学習効率を改善させる論文及び研究が少なく、信頼性に欠けると感じた</a:t>
            </a:r>
            <a:r>
              <a:rPr kumimoji="1" lang="ja-JP" altLang="en-US" sz="2000" dirty="0" smtClean="0">
                <a:latin typeface="+mj-lt"/>
              </a:rPr>
              <a:t>。研究①では、長期</a:t>
            </a:r>
            <a:r>
              <a:rPr kumimoji="1" lang="ja-JP" altLang="en-US" sz="2000" dirty="0">
                <a:latin typeface="+mj-lt"/>
              </a:rPr>
              <a:t>記憶の向上に大きな効果を得られたが、小中学生が多く行うであろう小テストなどの短期記憶を必要とする課題に対して、ローズマリー精油の影響はどのようなものなのかを調査</a:t>
            </a:r>
            <a:r>
              <a:rPr kumimoji="1" lang="ja-JP" altLang="en-US" sz="2000" dirty="0" smtClean="0">
                <a:latin typeface="+mj-lt"/>
              </a:rPr>
              <a:t>する。</a:t>
            </a:r>
            <a:endParaRPr kumimoji="1" lang="en-US" altLang="ja-JP" sz="2000" dirty="0">
              <a:latin typeface="+mj-lt"/>
            </a:endParaRPr>
          </a:p>
          <a:p>
            <a:r>
              <a:rPr lang="ja-JP" altLang="en-US" sz="2000" strike="sngStrike" dirty="0">
                <a:latin typeface="+mj-lt"/>
              </a:rPr>
              <a:t>また、「○○の匂いを嗅ぐと、△△を思い出す」というように、匂いで記憶が想起されるという、日常生活で起きることが、学習環境においても発生するのかどうかも同時に検討を行う②。（プルースト効果っていうらしいです）</a:t>
            </a:r>
            <a:endParaRPr lang="en-US" altLang="ja-JP" sz="2000" dirty="0">
              <a:latin typeface="+mj-lt"/>
            </a:endParaRPr>
          </a:p>
          <a:p>
            <a:pPr marL="0" indent="0">
              <a:buNone/>
            </a:pPr>
            <a:r>
              <a:rPr lang="ja-JP" altLang="en-US" sz="2000" dirty="0">
                <a:latin typeface="+mj-lt"/>
              </a:rPr>
              <a:t>やらない理由は、短時間でプルースト効果が出るとは思わないのと、期間を置いて行うのでは、参加者の負担が増すため。</a:t>
            </a:r>
            <a:endParaRPr lang="en-US" altLang="ja-JP" sz="2000" dirty="0">
              <a:latin typeface="+mj-lt"/>
            </a:endParaRPr>
          </a:p>
          <a:p>
            <a:pPr marL="0" indent="0">
              <a:buNone/>
            </a:pPr>
            <a:endParaRPr kumimoji="1" lang="ja-JP" altLang="en-US" sz="2000" dirty="0">
              <a:latin typeface="+mj-lt"/>
            </a:endParaRPr>
          </a:p>
        </p:txBody>
      </p:sp>
      <p:sp>
        <p:nvSpPr>
          <p:cNvPr id="4" name="日付プレースホルダー 3">
            <a:extLst>
              <a:ext uri="{FF2B5EF4-FFF2-40B4-BE49-F238E27FC236}">
                <a16:creationId xmlns:a16="http://schemas.microsoft.com/office/drawing/2014/main" id="{6AC584E6-4153-981B-4756-11B981DB4A72}"/>
              </a:ext>
            </a:extLst>
          </p:cNvPr>
          <p:cNvSpPr>
            <a:spLocks noGrp="1"/>
          </p:cNvSpPr>
          <p:nvPr>
            <p:ph type="dt" sz="half" idx="10"/>
          </p:nvPr>
        </p:nvSpPr>
        <p:spPr/>
        <p:txBody>
          <a:bodyPr/>
          <a:lstStyle/>
          <a:p>
            <a:pPr rtl="0"/>
            <a:fld id="{B0815101-1B8E-4A9B-9649-6D03340A88F7}" type="datetime1">
              <a:rPr lang="ja-JP" altLang="en-US" smtClean="0"/>
              <a:t>2022/6/6</a:t>
            </a:fld>
            <a:endParaRPr lang="en-US"/>
          </a:p>
        </p:txBody>
      </p:sp>
    </p:spTree>
    <p:extLst>
      <p:ext uri="{BB962C8B-B14F-4D97-AF65-F5344CB8AC3E}">
        <p14:creationId xmlns:p14="http://schemas.microsoft.com/office/powerpoint/2010/main" val="350174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A08822-F9BB-6502-059C-27425137A324}"/>
              </a:ext>
            </a:extLst>
          </p:cNvPr>
          <p:cNvSpPr>
            <a:spLocks noGrp="1"/>
          </p:cNvSpPr>
          <p:nvPr>
            <p:ph type="title"/>
          </p:nvPr>
        </p:nvSpPr>
        <p:spPr/>
        <p:txBody>
          <a:bodyPr/>
          <a:lstStyle/>
          <a:p>
            <a:r>
              <a:rPr kumimoji="1" lang="ja-JP" altLang="en-US" dirty="0"/>
              <a:t>仮説</a:t>
            </a:r>
          </a:p>
        </p:txBody>
      </p:sp>
      <p:sp>
        <p:nvSpPr>
          <p:cNvPr id="3" name="コンテンツ プレースホルダー 2">
            <a:extLst>
              <a:ext uri="{FF2B5EF4-FFF2-40B4-BE49-F238E27FC236}">
                <a16:creationId xmlns:a16="http://schemas.microsoft.com/office/drawing/2014/main" id="{80F54CA7-94DB-E20F-59F8-1E9ED74D3385}"/>
              </a:ext>
            </a:extLst>
          </p:cNvPr>
          <p:cNvSpPr>
            <a:spLocks noGrp="1"/>
          </p:cNvSpPr>
          <p:nvPr>
            <p:ph idx="1"/>
          </p:nvPr>
        </p:nvSpPr>
        <p:spPr/>
        <p:txBody>
          <a:bodyPr/>
          <a:lstStyle/>
          <a:p>
            <a:r>
              <a:rPr kumimoji="1" lang="ja-JP" altLang="en-US" sz="2000" dirty="0"/>
              <a:t>ローズマリー精油を用いた群が、無臭群よりも課題の結果がよく</a:t>
            </a:r>
            <a:r>
              <a:rPr kumimoji="1" lang="ja-JP" altLang="en-US" sz="2000" smtClean="0"/>
              <a:t>なる。精油の好き嫌いによって、課題の成績に影響する</a:t>
            </a:r>
            <a:endParaRPr kumimoji="1" lang="en-US" altLang="ja-JP" sz="2000" dirty="0"/>
          </a:p>
          <a:p>
            <a:endParaRPr kumimoji="1" lang="en-US" altLang="ja-JP" sz="1800" dirty="0" smtClean="0"/>
          </a:p>
          <a:p>
            <a:r>
              <a:rPr kumimoji="1" lang="en-US" altLang="ja-JP" sz="1800" dirty="0" smtClean="0"/>
              <a:t>※</a:t>
            </a:r>
            <a:r>
              <a:rPr kumimoji="1" lang="ja-JP" altLang="en-US" sz="1800" dirty="0"/>
              <a:t>今回、ローズマリー精油の嗜好度（好き、嫌い、どちらでもないなどの評価尺度）を調べることについては検討中です</a:t>
            </a:r>
            <a:r>
              <a:rPr kumimoji="1" lang="ja-JP" altLang="en-US" sz="1800" dirty="0" smtClean="0"/>
              <a:t>。→やります</a:t>
            </a:r>
            <a:endParaRPr kumimoji="1" lang="ja-JP" altLang="en-US" sz="1800" dirty="0"/>
          </a:p>
        </p:txBody>
      </p:sp>
      <p:sp>
        <p:nvSpPr>
          <p:cNvPr id="4" name="日付プレースホルダー 3">
            <a:extLst>
              <a:ext uri="{FF2B5EF4-FFF2-40B4-BE49-F238E27FC236}">
                <a16:creationId xmlns:a16="http://schemas.microsoft.com/office/drawing/2014/main" id="{A5627680-7AFC-A070-70B1-C06F38A8ED70}"/>
              </a:ext>
            </a:extLst>
          </p:cNvPr>
          <p:cNvSpPr>
            <a:spLocks noGrp="1"/>
          </p:cNvSpPr>
          <p:nvPr>
            <p:ph type="dt" sz="half" idx="10"/>
          </p:nvPr>
        </p:nvSpPr>
        <p:spPr/>
        <p:txBody>
          <a:bodyPr/>
          <a:lstStyle/>
          <a:p>
            <a:pPr rtl="0"/>
            <a:fld id="{B0815101-1B8E-4A9B-9649-6D03340A88F7}" type="datetime1">
              <a:rPr lang="ja-JP" altLang="en-US" smtClean="0"/>
              <a:t>2022/6/6</a:t>
            </a:fld>
            <a:endParaRPr lang="en-US"/>
          </a:p>
        </p:txBody>
      </p:sp>
    </p:spTree>
    <p:extLst>
      <p:ext uri="{BB962C8B-B14F-4D97-AF65-F5344CB8AC3E}">
        <p14:creationId xmlns:p14="http://schemas.microsoft.com/office/powerpoint/2010/main" val="215527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318B4-0AF8-B6E9-5BFB-CAB7DFFA8196}"/>
              </a:ext>
            </a:extLst>
          </p:cNvPr>
          <p:cNvSpPr>
            <a:spLocks noGrp="1"/>
          </p:cNvSpPr>
          <p:nvPr>
            <p:ph type="title"/>
          </p:nvPr>
        </p:nvSpPr>
        <p:spPr/>
        <p:txBody>
          <a:bodyPr/>
          <a:lstStyle/>
          <a:p>
            <a:r>
              <a:rPr kumimoji="1" lang="ja-JP" altLang="en-US" dirty="0"/>
              <a:t>方法</a:t>
            </a:r>
          </a:p>
        </p:txBody>
      </p:sp>
      <p:sp>
        <p:nvSpPr>
          <p:cNvPr id="3" name="コンテンツ プレースホルダー 2">
            <a:extLst>
              <a:ext uri="{FF2B5EF4-FFF2-40B4-BE49-F238E27FC236}">
                <a16:creationId xmlns:a16="http://schemas.microsoft.com/office/drawing/2014/main" id="{531D501A-CD22-8754-4EA9-C8F3688AD7B8}"/>
              </a:ext>
            </a:extLst>
          </p:cNvPr>
          <p:cNvSpPr>
            <a:spLocks noGrp="1"/>
          </p:cNvSpPr>
          <p:nvPr>
            <p:ph idx="1"/>
          </p:nvPr>
        </p:nvSpPr>
        <p:spPr/>
        <p:txBody>
          <a:bodyPr/>
          <a:lstStyle/>
          <a:p>
            <a:r>
              <a:rPr kumimoji="1" lang="ja-JP" altLang="en-US" sz="2000" dirty="0"/>
              <a:t>参加者</a:t>
            </a:r>
            <a:endParaRPr kumimoji="1" lang="en-US" altLang="ja-JP" sz="2000" dirty="0"/>
          </a:p>
          <a:p>
            <a:r>
              <a:rPr lang="ja-JP" altLang="en-US" sz="2000" dirty="0"/>
              <a:t>常磐大学に在籍する１～４年生</a:t>
            </a:r>
            <a:endParaRPr lang="en-US" altLang="ja-JP" sz="2000" dirty="0"/>
          </a:p>
          <a:p>
            <a:r>
              <a:rPr lang="ja-JP" altLang="en-US" sz="2000" dirty="0"/>
              <a:t>てんかん持ちではなく、実験に参加協力を許諾してくれた人であること（事前に</a:t>
            </a:r>
            <a:r>
              <a:rPr lang="en-US" altLang="ja-JP" sz="2000" dirty="0"/>
              <a:t>Google</a:t>
            </a:r>
            <a:r>
              <a:rPr lang="ja-JP" altLang="en-US" sz="2000" dirty="0"/>
              <a:t>　</a:t>
            </a:r>
            <a:r>
              <a:rPr lang="en-US" altLang="ja-JP" sz="2000" dirty="0"/>
              <a:t>Form</a:t>
            </a:r>
            <a:r>
              <a:rPr lang="ja-JP" altLang="en-US" sz="2000" dirty="0"/>
              <a:t>で実験参加協力についてのお願いを促す予定）</a:t>
            </a:r>
            <a:endParaRPr lang="en-US" altLang="ja-JP" sz="2000" dirty="0"/>
          </a:p>
          <a:p>
            <a:r>
              <a:rPr lang="ja-JP" altLang="en-US" sz="2000" dirty="0"/>
              <a:t>最低２４名（～３０名）（ローズマリー群１６名（想起時ローズマリー吸う群８名：吸わない群８名）、無臭群８名）</a:t>
            </a:r>
            <a:endParaRPr lang="en-US" altLang="ja-JP" sz="2000" dirty="0"/>
          </a:p>
          <a:p>
            <a:pPr marL="0" indent="0">
              <a:buNone/>
            </a:pPr>
            <a:r>
              <a:rPr lang="ja-JP" altLang="en-US" sz="2000" dirty="0"/>
              <a:t>　　→　参加者間実験計画で行う。</a:t>
            </a:r>
            <a:endParaRPr lang="en-US" altLang="ja-JP" sz="2000" dirty="0"/>
          </a:p>
          <a:p>
            <a:pPr marL="0" indent="0">
              <a:buNone/>
            </a:pPr>
            <a:r>
              <a:rPr lang="ja-JP" altLang="en-US" sz="2000" dirty="0"/>
              <a:t>・使用する精油はローズマリー精油（＋レモン精油）をディフューザーを用いて使いたい。</a:t>
            </a:r>
            <a:endParaRPr lang="en-US" altLang="ja-JP" sz="2000" dirty="0"/>
          </a:p>
          <a:p>
            <a:pPr marL="0" indent="0">
              <a:buNone/>
            </a:pPr>
            <a:endParaRPr lang="en-US" altLang="ja-JP" sz="2000" dirty="0"/>
          </a:p>
          <a:p>
            <a:endParaRPr kumimoji="1" lang="ja-JP" altLang="en-US" dirty="0"/>
          </a:p>
        </p:txBody>
      </p:sp>
      <p:sp>
        <p:nvSpPr>
          <p:cNvPr id="4" name="日付プレースホルダー 3">
            <a:extLst>
              <a:ext uri="{FF2B5EF4-FFF2-40B4-BE49-F238E27FC236}">
                <a16:creationId xmlns:a16="http://schemas.microsoft.com/office/drawing/2014/main" id="{DB079B27-FDF3-4094-9CD4-E9787479E219}"/>
              </a:ext>
            </a:extLst>
          </p:cNvPr>
          <p:cNvSpPr>
            <a:spLocks noGrp="1"/>
          </p:cNvSpPr>
          <p:nvPr>
            <p:ph type="dt" sz="half" idx="10"/>
          </p:nvPr>
        </p:nvSpPr>
        <p:spPr/>
        <p:txBody>
          <a:bodyPr/>
          <a:lstStyle/>
          <a:p>
            <a:pPr rtl="0"/>
            <a:fld id="{B0815101-1B8E-4A9B-9649-6D03340A88F7}" type="datetime1">
              <a:rPr lang="ja-JP" altLang="en-US" smtClean="0"/>
              <a:t>2022/6/6</a:t>
            </a:fld>
            <a:endParaRPr lang="en-US"/>
          </a:p>
        </p:txBody>
      </p:sp>
    </p:spTree>
    <p:extLst>
      <p:ext uri="{BB962C8B-B14F-4D97-AF65-F5344CB8AC3E}">
        <p14:creationId xmlns:p14="http://schemas.microsoft.com/office/powerpoint/2010/main" val="148614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8D912-2868-5F2D-CFD2-14FA4ED59E90}"/>
              </a:ext>
            </a:extLst>
          </p:cNvPr>
          <p:cNvSpPr>
            <a:spLocks noGrp="1"/>
          </p:cNvSpPr>
          <p:nvPr>
            <p:ph type="title"/>
          </p:nvPr>
        </p:nvSpPr>
        <p:spPr/>
        <p:txBody>
          <a:bodyPr/>
          <a:lstStyle/>
          <a:p>
            <a:r>
              <a:rPr lang="ja-JP" altLang="en-US" dirty="0"/>
              <a:t>方法</a:t>
            </a:r>
            <a:endParaRPr kumimoji="1" lang="ja-JP" altLang="en-US" dirty="0"/>
          </a:p>
        </p:txBody>
      </p:sp>
      <p:sp>
        <p:nvSpPr>
          <p:cNvPr id="3" name="コンテンツ プレースホルダー 2">
            <a:extLst>
              <a:ext uri="{FF2B5EF4-FFF2-40B4-BE49-F238E27FC236}">
                <a16:creationId xmlns:a16="http://schemas.microsoft.com/office/drawing/2014/main" id="{A38AC38A-B568-C843-76A2-DEC07C3546AD}"/>
              </a:ext>
            </a:extLst>
          </p:cNvPr>
          <p:cNvSpPr>
            <a:spLocks noGrp="1"/>
          </p:cNvSpPr>
          <p:nvPr>
            <p:ph idx="1"/>
          </p:nvPr>
        </p:nvSpPr>
        <p:spPr/>
        <p:txBody>
          <a:bodyPr>
            <a:noAutofit/>
          </a:bodyPr>
          <a:lstStyle/>
          <a:p>
            <a:r>
              <a:rPr kumimoji="1" lang="ja-JP" altLang="en-US" sz="1800" dirty="0"/>
              <a:t>実験手続き</a:t>
            </a:r>
            <a:endParaRPr kumimoji="1" lang="en-US" altLang="ja-JP" sz="1800" dirty="0"/>
          </a:p>
          <a:p>
            <a:r>
              <a:rPr kumimoji="1" lang="ja-JP" altLang="en-US" sz="1800" dirty="0"/>
              <a:t>記憶課題時　ローズマリー群、吸わない群、及び</a:t>
            </a:r>
            <a:r>
              <a:rPr lang="ja-JP" altLang="en-US" sz="1800" dirty="0"/>
              <a:t>再生</a:t>
            </a:r>
            <a:r>
              <a:rPr kumimoji="1" lang="ja-JP" altLang="en-US" sz="1800" dirty="0"/>
              <a:t>時にローズマリーを吸わない群、吸う群（記憶課題時に精油を吸った群１６名を分類させる）の４群で行う。実験は四人ずつ行う。（</a:t>
            </a:r>
            <a:r>
              <a:rPr kumimoji="1" lang="en-US" altLang="ja-JP" sz="1800" dirty="0"/>
              <a:t>PC</a:t>
            </a:r>
            <a:r>
              <a:rPr kumimoji="1" lang="ja-JP" altLang="en-US" sz="1800" dirty="0"/>
              <a:t>の数的に４人が限界）</a:t>
            </a:r>
            <a:endParaRPr kumimoji="1" lang="en-US" altLang="ja-JP" sz="1800" dirty="0"/>
          </a:p>
          <a:p>
            <a:r>
              <a:rPr lang="ja-JP" altLang="en-US" sz="1800" dirty="0"/>
              <a:t>実験開始時には、実験結果にバイアスがかかることを回避させるため、本実験の意図は伝えずに行い、実験終了後に伝える。所要時間は２０分から３０分を予定。</a:t>
            </a:r>
            <a:endParaRPr lang="en-US" altLang="ja-JP" sz="1800" dirty="0"/>
          </a:p>
          <a:p>
            <a:r>
              <a:rPr lang="ja-JP" altLang="en-US" sz="1800" dirty="0"/>
              <a:t>カタカナ三文字の有意味語を呈示し（予定）、熟知価は</a:t>
            </a:r>
            <a:r>
              <a:rPr lang="en-US" altLang="ja-JP" sz="1800" dirty="0"/>
              <a:t>3.50</a:t>
            </a:r>
            <a:r>
              <a:rPr lang="ja-JP" altLang="en-US" sz="1800" dirty="0"/>
              <a:t>～</a:t>
            </a:r>
            <a:r>
              <a:rPr lang="en-US" altLang="ja-JP" sz="1800" dirty="0"/>
              <a:t>4.00</a:t>
            </a:r>
            <a:r>
              <a:rPr lang="ja-JP" altLang="en-US" sz="1800" dirty="0"/>
              <a:t>の間の中から、幅広いジャンルの有意味語で統制する。</a:t>
            </a:r>
            <a:endParaRPr lang="en-US" altLang="ja-JP" sz="1800" dirty="0"/>
          </a:p>
          <a:p>
            <a:pPr marL="0" indent="0">
              <a:buNone/>
            </a:pPr>
            <a:r>
              <a:rPr lang="ja-JP" altLang="en-US" sz="1800" dirty="0"/>
              <a:t>（熟知価</a:t>
            </a:r>
            <a:r>
              <a:rPr lang="en-US" altLang="ja-JP" sz="1800" dirty="0"/>
              <a:t>3.50</a:t>
            </a:r>
            <a:r>
              <a:rPr lang="ja-JP" altLang="en-US" sz="1800" dirty="0"/>
              <a:t>の例</a:t>
            </a:r>
            <a:r>
              <a:rPr lang="en-US" altLang="ja-JP" sz="1800" dirty="0"/>
              <a:t>…</a:t>
            </a:r>
            <a:r>
              <a:rPr lang="ja-JP" altLang="en-US" sz="1800" dirty="0"/>
              <a:t>イクラ、カルタ、ヤタイなど。熟知価</a:t>
            </a:r>
            <a:r>
              <a:rPr lang="en-US" altLang="ja-JP" sz="1800" dirty="0"/>
              <a:t>4.00</a:t>
            </a:r>
            <a:r>
              <a:rPr lang="ja-JP" altLang="en-US" sz="1800" dirty="0"/>
              <a:t>の例</a:t>
            </a:r>
            <a:r>
              <a:rPr lang="en-US" altLang="ja-JP" sz="1800" dirty="0"/>
              <a:t>…</a:t>
            </a:r>
            <a:r>
              <a:rPr lang="ja-JP" altLang="en-US" sz="1800" dirty="0"/>
              <a:t>キノコ、セロリ、ホタルなど）</a:t>
            </a:r>
            <a:endParaRPr lang="en-US" altLang="ja-JP" sz="1800" dirty="0"/>
          </a:p>
          <a:p>
            <a:pPr marL="0" indent="0">
              <a:buNone/>
            </a:pPr>
            <a:r>
              <a:rPr lang="ja-JP" altLang="en-US" sz="1800" dirty="0"/>
              <a:t>これらをカタカナで呈示し、呈示したカタカナ語を思い出してもらう。（所謂再生というもの）</a:t>
            </a:r>
            <a:endParaRPr lang="en-US" altLang="ja-JP" sz="1800" dirty="0"/>
          </a:p>
        </p:txBody>
      </p:sp>
      <p:sp>
        <p:nvSpPr>
          <p:cNvPr id="4" name="日付プレースホルダー 3">
            <a:extLst>
              <a:ext uri="{FF2B5EF4-FFF2-40B4-BE49-F238E27FC236}">
                <a16:creationId xmlns:a16="http://schemas.microsoft.com/office/drawing/2014/main" id="{0F0398AA-ACDD-5A97-7C97-75B86D7B6CAA}"/>
              </a:ext>
            </a:extLst>
          </p:cNvPr>
          <p:cNvSpPr>
            <a:spLocks noGrp="1"/>
          </p:cNvSpPr>
          <p:nvPr>
            <p:ph type="dt" sz="half" idx="10"/>
          </p:nvPr>
        </p:nvSpPr>
        <p:spPr/>
        <p:txBody>
          <a:bodyPr/>
          <a:lstStyle/>
          <a:p>
            <a:pPr rtl="0"/>
            <a:fld id="{B0815101-1B8E-4A9B-9649-6D03340A88F7}" type="datetime1">
              <a:rPr lang="ja-JP" altLang="en-US" smtClean="0"/>
              <a:t>2022/6/6</a:t>
            </a:fld>
            <a:endParaRPr lang="en-US"/>
          </a:p>
        </p:txBody>
      </p:sp>
    </p:spTree>
    <p:extLst>
      <p:ext uri="{BB962C8B-B14F-4D97-AF65-F5344CB8AC3E}">
        <p14:creationId xmlns:p14="http://schemas.microsoft.com/office/powerpoint/2010/main" val="3971246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7EB63-A64D-0E86-2F88-5F2274278108}"/>
              </a:ext>
            </a:extLst>
          </p:cNvPr>
          <p:cNvSpPr>
            <a:spLocks noGrp="1"/>
          </p:cNvSpPr>
          <p:nvPr>
            <p:ph type="title"/>
          </p:nvPr>
        </p:nvSpPr>
        <p:spPr/>
        <p:txBody>
          <a:bodyPr/>
          <a:lstStyle/>
          <a:p>
            <a:r>
              <a:rPr kumimoji="1" lang="ja-JP" altLang="en-US" dirty="0"/>
              <a:t>方法</a:t>
            </a:r>
          </a:p>
        </p:txBody>
      </p:sp>
      <p:sp>
        <p:nvSpPr>
          <p:cNvPr id="3" name="コンテンツ プレースホルダー 2">
            <a:extLst>
              <a:ext uri="{FF2B5EF4-FFF2-40B4-BE49-F238E27FC236}">
                <a16:creationId xmlns:a16="http://schemas.microsoft.com/office/drawing/2014/main" id="{B1BBDA64-D7A0-CBBF-D2EC-915E28985BBC}"/>
              </a:ext>
            </a:extLst>
          </p:cNvPr>
          <p:cNvSpPr>
            <a:spLocks noGrp="1"/>
          </p:cNvSpPr>
          <p:nvPr>
            <p:ph idx="1"/>
          </p:nvPr>
        </p:nvSpPr>
        <p:spPr/>
        <p:txBody>
          <a:bodyPr/>
          <a:lstStyle/>
          <a:p>
            <a:r>
              <a:rPr kumimoji="1" lang="ja-JP" altLang="en-US" sz="1800" dirty="0">
                <a:latin typeface="+mj-lt"/>
              </a:rPr>
              <a:t>実験手続き。</a:t>
            </a:r>
            <a:endParaRPr kumimoji="1" lang="en-US" altLang="ja-JP" sz="1800" dirty="0">
              <a:latin typeface="+mj-lt"/>
            </a:endParaRPr>
          </a:p>
          <a:p>
            <a:r>
              <a:rPr lang="ja-JP" altLang="en-US" sz="1800" dirty="0">
                <a:latin typeface="+mj-lt"/>
              </a:rPr>
              <a:t>吸う群は、ローズマリー精油を用いたディフィーザーでローズマリーの匂いで充満させた部屋の中で記憶課題を５～１０分間行う。（換気は空気清浄機で）再生時も同じである。吸わない群は何も精油を用いず、普通に記憶課題を行い、再生させる。</a:t>
            </a:r>
            <a:endParaRPr kumimoji="1" lang="en-US" altLang="ja-JP" sz="1800" dirty="0">
              <a:latin typeface="+mj-lt"/>
            </a:endParaRPr>
          </a:p>
          <a:p>
            <a:r>
              <a:rPr kumimoji="1" lang="ja-JP" altLang="en-US" sz="1800" dirty="0">
                <a:latin typeface="+mj-lt"/>
              </a:rPr>
              <a:t>課題記憶と</a:t>
            </a:r>
            <a:r>
              <a:rPr lang="ja-JP" altLang="en-US" sz="1800" dirty="0">
                <a:latin typeface="+mj-lt"/>
              </a:rPr>
              <a:t>再生</a:t>
            </a:r>
            <a:r>
              <a:rPr kumimoji="1" lang="ja-JP" altLang="en-US" sz="1800" dirty="0">
                <a:latin typeface="+mj-lt"/>
              </a:rPr>
              <a:t>の時間の間で、ローズマリーを吸った群の中から、想起の際ローズマリーを吸わない（無臭の部屋）群を分ける。（事前に分けておく。）</a:t>
            </a:r>
            <a:endParaRPr kumimoji="1" lang="en-US" altLang="ja-JP" sz="1800" dirty="0">
              <a:latin typeface="+mj-lt"/>
            </a:endParaRPr>
          </a:p>
          <a:p>
            <a:r>
              <a:rPr lang="ja-JP" altLang="en-US" sz="1800" dirty="0">
                <a:latin typeface="+mj-lt"/>
              </a:rPr>
              <a:t>そして、記憶と想起の間で、５分間休憩を取るが、スマホなどの使用は結果に影響を及ぼす可能性があるため、禁止させる。</a:t>
            </a:r>
            <a:endParaRPr lang="en-US" altLang="ja-JP" sz="1800" dirty="0">
              <a:latin typeface="+mj-lt"/>
            </a:endParaRPr>
          </a:p>
          <a:p>
            <a:r>
              <a:rPr lang="ja-JP" altLang="en-US" sz="1800" dirty="0">
                <a:latin typeface="+mj-lt"/>
              </a:rPr>
              <a:t>再生し、紙に書</a:t>
            </a:r>
            <a:r>
              <a:rPr kumimoji="1" lang="ja-JP" altLang="en-US" sz="1800" dirty="0">
                <a:latin typeface="+mj-lt"/>
              </a:rPr>
              <a:t>き出してもらうのを、５～１０分間行う。</a:t>
            </a:r>
            <a:endParaRPr kumimoji="1" lang="en-US" altLang="ja-JP" sz="1800" dirty="0">
              <a:latin typeface="+mj-lt"/>
            </a:endParaRPr>
          </a:p>
          <a:p>
            <a:r>
              <a:rPr kumimoji="1" lang="ja-JP" altLang="en-US" sz="1800" dirty="0">
                <a:latin typeface="+mj-lt"/>
              </a:rPr>
              <a:t>精油を用いた群にだけ、嗜好度の質問紙を行います。</a:t>
            </a:r>
            <a:endParaRPr kumimoji="1" lang="en-US" altLang="ja-JP" sz="1800" dirty="0">
              <a:latin typeface="+mj-lt"/>
            </a:endParaRPr>
          </a:p>
          <a:p>
            <a:endParaRPr kumimoji="1" lang="en-US" altLang="ja-JP" sz="1800" dirty="0">
              <a:latin typeface="+mj-lt"/>
            </a:endParaRPr>
          </a:p>
          <a:p>
            <a:endParaRPr kumimoji="1" lang="ja-JP" altLang="en-US" dirty="0"/>
          </a:p>
        </p:txBody>
      </p:sp>
      <p:sp>
        <p:nvSpPr>
          <p:cNvPr id="4" name="日付プレースホルダー 3">
            <a:extLst>
              <a:ext uri="{FF2B5EF4-FFF2-40B4-BE49-F238E27FC236}">
                <a16:creationId xmlns:a16="http://schemas.microsoft.com/office/drawing/2014/main" id="{291BE546-D796-4388-01DF-78D069AB1ECF}"/>
              </a:ext>
            </a:extLst>
          </p:cNvPr>
          <p:cNvSpPr>
            <a:spLocks noGrp="1"/>
          </p:cNvSpPr>
          <p:nvPr>
            <p:ph type="dt" sz="half" idx="10"/>
          </p:nvPr>
        </p:nvSpPr>
        <p:spPr/>
        <p:txBody>
          <a:bodyPr/>
          <a:lstStyle/>
          <a:p>
            <a:pPr rtl="0"/>
            <a:fld id="{B0815101-1B8E-4A9B-9649-6D03340A88F7}" type="datetime1">
              <a:rPr lang="ja-JP" altLang="en-US" smtClean="0"/>
              <a:t>2022/6/6</a:t>
            </a:fld>
            <a:endParaRPr lang="en-US"/>
          </a:p>
        </p:txBody>
      </p:sp>
    </p:spTree>
    <p:extLst>
      <p:ext uri="{BB962C8B-B14F-4D97-AF65-F5344CB8AC3E}">
        <p14:creationId xmlns:p14="http://schemas.microsoft.com/office/powerpoint/2010/main" val="2168482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869_TF78438558" id="{2945AAA2-7688-4005-90A9-8A45BB05BCD5}" vid="{A0561D64-9419-48E0-BFEB-C6FD5CC9315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{411E9CCC-A939-4E0C-94B7-692539E9C92D}tf78438558_win32</Template>
  <TotalTime>209</TotalTime>
  <Words>1079</Words>
  <Application>Microsoft Office PowerPoint</Application>
  <PresentationFormat>ワイド画面</PresentationFormat>
  <Paragraphs>95</Paragraphs>
  <Slides>17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Meiryo UI</vt:lpstr>
      <vt:lpstr>メイリオ</vt:lpstr>
      <vt:lpstr>游ゴシック</vt:lpstr>
      <vt:lpstr>Calibri</vt:lpstr>
      <vt:lpstr>Century Gothic</vt:lpstr>
      <vt:lpstr>Garamond</vt:lpstr>
      <vt:lpstr>SavonVTI</vt:lpstr>
      <vt:lpstr>ローズマリー精油が想起に与える影響について</vt:lpstr>
      <vt:lpstr>ローズマリーに関する研究1.</vt:lpstr>
      <vt:lpstr>ローズマリーに関する研究2</vt:lpstr>
      <vt:lpstr>先行研究を調べて感じたこと…</vt:lpstr>
      <vt:lpstr>目的</vt:lpstr>
      <vt:lpstr>仮説</vt:lpstr>
      <vt:lpstr>方法</vt:lpstr>
      <vt:lpstr>方法</vt:lpstr>
      <vt:lpstr>方法</vt:lpstr>
      <vt:lpstr>PowerPoint プレゼンテーション</vt:lpstr>
      <vt:lpstr>PowerPoint プレゼンテーション</vt:lpstr>
      <vt:lpstr>PowerPoint プレゼンテーション</vt:lpstr>
      <vt:lpstr>PowerPoint プレゼンテーション</vt:lpstr>
      <vt:lpstr>実験予想</vt:lpstr>
      <vt:lpstr>研究計画（予定）</vt:lpstr>
      <vt:lpstr>引用文献・参考文献</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ローズマリー精油が想起に与える影響について</dc:title>
  <dc:creator>takatama tsubasa</dc:creator>
  <cp:lastModifiedBy>Windows ユーザー</cp:lastModifiedBy>
  <cp:revision>15</cp:revision>
  <dcterms:created xsi:type="dcterms:W3CDTF">2022-05-28T23:58:42Z</dcterms:created>
  <dcterms:modified xsi:type="dcterms:W3CDTF">2022-06-06T05:05:15Z</dcterms:modified>
</cp:coreProperties>
</file>